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1"/>
  </p:notesMasterIdLst>
  <p:sldIdLst>
    <p:sldId id="256" r:id="rId2"/>
    <p:sldId id="257" r:id="rId3"/>
    <p:sldId id="258" r:id="rId4"/>
    <p:sldId id="326" r:id="rId5"/>
    <p:sldId id="327" r:id="rId6"/>
    <p:sldId id="334" r:id="rId7"/>
    <p:sldId id="335" r:id="rId8"/>
    <p:sldId id="311" r:id="rId9"/>
    <p:sldId id="312" r:id="rId10"/>
    <p:sldId id="328" r:id="rId11"/>
    <p:sldId id="329" r:id="rId12"/>
    <p:sldId id="330" r:id="rId13"/>
    <p:sldId id="340" r:id="rId14"/>
    <p:sldId id="336" r:id="rId15"/>
    <p:sldId id="342" r:id="rId16"/>
    <p:sldId id="339" r:id="rId17"/>
    <p:sldId id="337" r:id="rId18"/>
    <p:sldId id="338" r:id="rId19"/>
    <p:sldId id="331" r:id="rId20"/>
    <p:sldId id="333" r:id="rId21"/>
    <p:sldId id="344" r:id="rId22"/>
    <p:sldId id="343" r:id="rId23"/>
    <p:sldId id="332" r:id="rId24"/>
    <p:sldId id="345" r:id="rId25"/>
    <p:sldId id="346" r:id="rId26"/>
    <p:sldId id="347" r:id="rId27"/>
    <p:sldId id="348" r:id="rId28"/>
    <p:sldId id="324" r:id="rId29"/>
    <p:sldId id="325" r:id="rId30"/>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23171" autoAdjust="0"/>
    <p:restoredTop sz="94660"/>
  </p:normalViewPr>
  <p:slideViewPr>
    <p:cSldViewPr snapToGrid="0">
      <p:cViewPr varScale="1">
        <p:scale>
          <a:sx n="110" d="100"/>
          <a:sy n="110" d="100"/>
        </p:scale>
        <p:origin x="200"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35A86-98BC-4F5C-B0A1-4AE2291F6E26}" type="datetimeFigureOut">
              <a:rPr lang="en-US" smtClean="0"/>
              <a:t>8/17/24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0E439B-6B52-43EC-BC6F-2D2C000DDD85}" type="slidenum">
              <a:rPr lang="en-US" smtClean="0"/>
              <a:t>‹#›</a:t>
            </a:fld>
            <a:endParaRPr lang="en-US"/>
          </a:p>
        </p:txBody>
      </p:sp>
    </p:spTree>
    <p:extLst>
      <p:ext uri="{BB962C8B-B14F-4D97-AF65-F5344CB8AC3E}">
        <p14:creationId xmlns:p14="http://schemas.microsoft.com/office/powerpoint/2010/main" val="3027229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0" y="2747698"/>
            <a:ext cx="8890000" cy="41103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31328" t="-16738"/>
          <a:stretch/>
        </p:blipFill>
        <p:spPr bwMode="auto">
          <a:xfrm>
            <a:off x="208348" y="0"/>
            <a:ext cx="3544881" cy="10795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619502" y="3175001"/>
            <a:ext cx="8394700" cy="1827699"/>
          </a:xfrm>
        </p:spPr>
        <p:txBody>
          <a:bodyPr>
            <a:normAutofit/>
          </a:bodyPr>
          <a:lstStyle>
            <a:lvl1pPr>
              <a:defRPr sz="4533">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3619500" y="5143500"/>
            <a:ext cx="8407400" cy="990600"/>
          </a:xfrm>
        </p:spPr>
        <p:txBody>
          <a:bodyPr/>
          <a:lstStyle>
            <a:lvl1pPr marL="0" indent="0" algn="ctr">
              <a:buNone/>
              <a:defRPr>
                <a:solidFill>
                  <a:schemeClr val="bg1"/>
                </a:solidFill>
              </a:defRPr>
            </a:lvl1pPr>
            <a:lvl2pPr marL="609554" indent="0" algn="ctr">
              <a:buNone/>
              <a:defRPr>
                <a:solidFill>
                  <a:schemeClr val="tx1">
                    <a:tint val="75000"/>
                  </a:schemeClr>
                </a:solidFill>
              </a:defRPr>
            </a:lvl2pPr>
            <a:lvl3pPr marL="1219108" indent="0" algn="ctr">
              <a:buNone/>
              <a:defRPr>
                <a:solidFill>
                  <a:schemeClr val="tx1">
                    <a:tint val="75000"/>
                  </a:schemeClr>
                </a:solidFill>
              </a:defRPr>
            </a:lvl3pPr>
            <a:lvl4pPr marL="1828664" indent="0" algn="ctr">
              <a:buNone/>
              <a:defRPr>
                <a:solidFill>
                  <a:schemeClr val="tx1">
                    <a:tint val="75000"/>
                  </a:schemeClr>
                </a:solidFill>
              </a:defRPr>
            </a:lvl4pPr>
            <a:lvl5pPr marL="2438218" indent="0" algn="ctr">
              <a:buNone/>
              <a:defRPr>
                <a:solidFill>
                  <a:schemeClr val="tx1">
                    <a:tint val="75000"/>
                  </a:schemeClr>
                </a:solidFill>
              </a:defRPr>
            </a:lvl5pPr>
            <a:lvl6pPr marL="3047772" indent="0" algn="ctr">
              <a:buNone/>
              <a:defRPr>
                <a:solidFill>
                  <a:schemeClr val="tx1">
                    <a:tint val="75000"/>
                  </a:schemeClr>
                </a:solidFill>
              </a:defRPr>
            </a:lvl6pPr>
            <a:lvl7pPr marL="3657326" indent="0" algn="ctr">
              <a:buNone/>
              <a:defRPr>
                <a:solidFill>
                  <a:schemeClr val="tx1">
                    <a:tint val="75000"/>
                  </a:schemeClr>
                </a:solidFill>
              </a:defRPr>
            </a:lvl7pPr>
            <a:lvl8pPr marL="4266880" indent="0" algn="ctr">
              <a:buNone/>
              <a:defRPr>
                <a:solidFill>
                  <a:schemeClr val="tx1">
                    <a:tint val="75000"/>
                  </a:schemeClr>
                </a:solidFill>
              </a:defRPr>
            </a:lvl8pPr>
            <a:lvl9pPr marL="4876434" indent="0" algn="ctr">
              <a:buNone/>
              <a:defRPr>
                <a:solidFill>
                  <a:schemeClr val="tx1">
                    <a:tint val="75000"/>
                  </a:schemeClr>
                </a:solidFill>
              </a:defRPr>
            </a:lvl9pPr>
          </a:lstStyle>
          <a:p>
            <a:r>
              <a:rPr lang="en-US"/>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fld id="{D6BAC869-44B2-4631-A58D-F0FF3FA7FAD9}" type="datetimeFigureOut">
              <a:rPr lang="en-US" smtClean="0"/>
              <a:t>8/17/24</a:t>
            </a:fld>
            <a:endParaRPr lang="en-US"/>
          </a:p>
        </p:txBody>
      </p:sp>
      <p:sp>
        <p:nvSpPr>
          <p:cNvPr id="7" name="Footer Placeholder 4"/>
          <p:cNvSpPr>
            <a:spLocks noGrp="1"/>
          </p:cNvSpPr>
          <p:nvPr>
            <p:ph type="ftr" sz="quarter" idx="11"/>
          </p:nvPr>
        </p:nvSpPr>
        <p:spPr/>
        <p:txBody>
          <a:bodyPr/>
          <a:lstStyle>
            <a:lvl1pPr>
              <a:defRPr u="sng"/>
            </a:lvl1pPr>
          </a:lstStyle>
          <a:p>
            <a:endParaRPr lang="en-US"/>
          </a:p>
        </p:txBody>
      </p:sp>
      <p:sp>
        <p:nvSpPr>
          <p:cNvPr id="8" name="Slide Number Placeholder 5"/>
          <p:cNvSpPr>
            <a:spLocks noGrp="1"/>
          </p:cNvSpPr>
          <p:nvPr>
            <p:ph type="sldNum" sz="quarter" idx="12"/>
          </p:nvPr>
        </p:nvSpPr>
        <p:spPr/>
        <p:txBody>
          <a:bodyPr/>
          <a:lstStyle>
            <a:lvl1pPr>
              <a:defRPr/>
            </a:lvl1pPr>
          </a:lstStyle>
          <a:p>
            <a:fld id="{31CC9F94-01B9-4296-8453-452886079B7D}" type="slidenum">
              <a:rPr lang="en-US" smtClean="0"/>
              <a:t>‹#›</a:t>
            </a:fld>
            <a:endParaRPr lang="en-US"/>
          </a:p>
        </p:txBody>
      </p:sp>
    </p:spTree>
    <p:extLst>
      <p:ext uri="{BB962C8B-B14F-4D97-AF65-F5344CB8AC3E}">
        <p14:creationId xmlns:p14="http://schemas.microsoft.com/office/powerpoint/2010/main" val="77848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6BAC869-44B2-4631-A58D-F0FF3FA7FAD9}" type="datetimeFigureOut">
              <a:rPr lang="en-US" smtClean="0"/>
              <a:t>8/17/24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1CC9F94-01B9-4296-8453-452886079B7D}" type="slidenum">
              <a:rPr lang="en-US" smtClean="0"/>
              <a:t>‹#›</a:t>
            </a:fld>
            <a:endParaRPr lang="en-US"/>
          </a:p>
        </p:txBody>
      </p:sp>
    </p:spTree>
    <p:extLst>
      <p:ext uri="{BB962C8B-B14F-4D97-AF65-F5344CB8AC3E}">
        <p14:creationId xmlns:p14="http://schemas.microsoft.com/office/powerpoint/2010/main" val="1809383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30940" t="-2744"/>
          <a:stretch/>
        </p:blipFill>
        <p:spPr bwMode="auto">
          <a:xfrm>
            <a:off x="46299" y="142875"/>
            <a:ext cx="1671901" cy="445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35000" y="508000"/>
            <a:ext cx="10972800" cy="818503"/>
          </a:xfrm>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600"/>
              </a:spcBef>
              <a:spcAft>
                <a:spcPts val="600"/>
              </a:spcAft>
              <a:defRPr>
                <a:latin typeface="Times New Roman" panose="02020603050405020304" pitchFamily="18" charset="0"/>
                <a:cs typeface="Times New Roman" panose="02020603050405020304" pitchFamily="18" charset="0"/>
              </a:defRPr>
            </a:lvl1pPr>
            <a:lvl2pPr>
              <a:spcBef>
                <a:spcPts val="600"/>
              </a:spcBef>
              <a:spcAft>
                <a:spcPts val="600"/>
              </a:spcAft>
              <a:defRPr>
                <a:latin typeface="Times New Roman" panose="02020603050405020304" pitchFamily="18" charset="0"/>
                <a:cs typeface="Times New Roman" panose="02020603050405020304" pitchFamily="18" charset="0"/>
              </a:defRPr>
            </a:lvl2pPr>
            <a:lvl3pPr>
              <a:spcBef>
                <a:spcPts val="600"/>
              </a:spcBef>
              <a:spcAft>
                <a:spcPts val="600"/>
              </a:spcAft>
              <a:defRPr>
                <a:latin typeface="Times New Roman" panose="02020603050405020304" pitchFamily="18" charset="0"/>
                <a:cs typeface="Times New Roman" panose="02020603050405020304" pitchFamily="18" charset="0"/>
              </a:defRPr>
            </a:lvl3pPr>
            <a:lvl4pPr>
              <a:spcBef>
                <a:spcPts val="600"/>
              </a:spcBef>
              <a:spcAft>
                <a:spcPts val="600"/>
              </a:spcAft>
              <a:defRPr>
                <a:latin typeface="Times New Roman" panose="02020603050405020304" pitchFamily="18" charset="0"/>
                <a:cs typeface="Times New Roman" panose="02020603050405020304" pitchFamily="18" charset="0"/>
              </a:defRPr>
            </a:lvl4pPr>
            <a:lvl5pPr>
              <a:spcBef>
                <a:spcPts val="600"/>
              </a:spcBef>
              <a:spcAft>
                <a:spcPts val="600"/>
              </a:spcAft>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D6BAC869-44B2-4631-A58D-F0FF3FA7FAD9}" type="datetimeFigureOut">
              <a:rPr lang="en-US" smtClean="0"/>
              <a:t>8/17/24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31CC9F94-01B9-4296-8453-452886079B7D}" type="slidenum">
              <a:rPr lang="en-US" smtClean="0"/>
              <a:t>‹#›</a:t>
            </a:fld>
            <a:endParaRPr lang="en-US"/>
          </a:p>
        </p:txBody>
      </p:sp>
    </p:spTree>
    <p:extLst>
      <p:ext uri="{BB962C8B-B14F-4D97-AF65-F5344CB8AC3E}">
        <p14:creationId xmlns:p14="http://schemas.microsoft.com/office/powerpoint/2010/main" val="30976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spcBef>
                <a:spcPts val="600"/>
              </a:spcBef>
              <a:spcAft>
                <a:spcPts val="600"/>
              </a:spcAft>
              <a:defRPr sz="3733">
                <a:latin typeface="Times New Roman" panose="02020603050405020304" pitchFamily="18" charset="0"/>
                <a:cs typeface="Times New Roman" panose="02020603050405020304" pitchFamily="18" charset="0"/>
              </a:defRPr>
            </a:lvl1pPr>
            <a:lvl2pPr>
              <a:spcBef>
                <a:spcPts val="600"/>
              </a:spcBef>
              <a:spcAft>
                <a:spcPts val="600"/>
              </a:spcAft>
              <a:defRPr sz="3200">
                <a:latin typeface="Times New Roman" panose="02020603050405020304" pitchFamily="18" charset="0"/>
                <a:cs typeface="Times New Roman" panose="02020603050405020304" pitchFamily="18" charset="0"/>
              </a:defRPr>
            </a:lvl2pPr>
            <a:lvl3pPr>
              <a:spcBef>
                <a:spcPts val="600"/>
              </a:spcBef>
              <a:spcAft>
                <a:spcPts val="600"/>
              </a:spcAft>
              <a:defRPr sz="2667">
                <a:latin typeface="Times New Roman" panose="02020603050405020304" pitchFamily="18" charset="0"/>
                <a:cs typeface="Times New Roman" panose="02020603050405020304" pitchFamily="18" charset="0"/>
              </a:defRPr>
            </a:lvl3pPr>
            <a:lvl4pPr>
              <a:spcBef>
                <a:spcPts val="600"/>
              </a:spcBef>
              <a:spcAft>
                <a:spcPts val="600"/>
              </a:spcAft>
              <a:defRPr sz="2400">
                <a:latin typeface="Times New Roman" panose="02020603050405020304" pitchFamily="18" charset="0"/>
                <a:cs typeface="Times New Roman" panose="02020603050405020304" pitchFamily="18" charset="0"/>
              </a:defRPr>
            </a:lvl4pPr>
            <a:lvl5pPr>
              <a:spcBef>
                <a:spcPts val="600"/>
              </a:spcBef>
              <a:spcAft>
                <a:spcPts val="600"/>
              </a:spcAft>
              <a:defRPr sz="2400">
                <a:latin typeface="Times New Roman" panose="02020603050405020304" pitchFamily="18" charset="0"/>
                <a:cs typeface="Times New Roman" panose="02020603050405020304" pitchFamily="18"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spcBef>
                <a:spcPts val="600"/>
              </a:spcBef>
              <a:spcAft>
                <a:spcPts val="600"/>
              </a:spcAft>
              <a:defRPr sz="3733">
                <a:latin typeface="Times New Roman" panose="02020603050405020304" pitchFamily="18" charset="0"/>
                <a:cs typeface="Times New Roman" panose="02020603050405020304" pitchFamily="18" charset="0"/>
              </a:defRPr>
            </a:lvl1pPr>
            <a:lvl2pPr>
              <a:spcBef>
                <a:spcPts val="600"/>
              </a:spcBef>
              <a:spcAft>
                <a:spcPts val="600"/>
              </a:spcAft>
              <a:defRPr sz="3200">
                <a:latin typeface="Times New Roman" panose="02020603050405020304" pitchFamily="18" charset="0"/>
                <a:cs typeface="Times New Roman" panose="02020603050405020304" pitchFamily="18" charset="0"/>
              </a:defRPr>
            </a:lvl2pPr>
            <a:lvl3pPr>
              <a:spcBef>
                <a:spcPts val="600"/>
              </a:spcBef>
              <a:spcAft>
                <a:spcPts val="600"/>
              </a:spcAft>
              <a:defRPr sz="2667">
                <a:latin typeface="Times New Roman" panose="02020603050405020304" pitchFamily="18" charset="0"/>
                <a:cs typeface="Times New Roman" panose="02020603050405020304" pitchFamily="18" charset="0"/>
              </a:defRPr>
            </a:lvl3pPr>
            <a:lvl4pPr>
              <a:spcBef>
                <a:spcPts val="600"/>
              </a:spcBef>
              <a:spcAft>
                <a:spcPts val="600"/>
              </a:spcAft>
              <a:defRPr sz="2400">
                <a:latin typeface="Times New Roman" panose="02020603050405020304" pitchFamily="18" charset="0"/>
                <a:cs typeface="Times New Roman" panose="02020603050405020304" pitchFamily="18" charset="0"/>
              </a:defRPr>
            </a:lvl4pPr>
            <a:lvl5pPr>
              <a:spcBef>
                <a:spcPts val="600"/>
              </a:spcBef>
              <a:spcAft>
                <a:spcPts val="600"/>
              </a:spcAft>
              <a:defRPr sz="2400">
                <a:latin typeface="Times New Roman" panose="02020603050405020304" pitchFamily="18" charset="0"/>
                <a:cs typeface="Times New Roman" panose="02020603050405020304" pitchFamily="18"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D6BAC869-44B2-4631-A58D-F0FF3FA7FAD9}" type="datetimeFigureOut">
              <a:rPr lang="en-US" smtClean="0"/>
              <a:t>8/17/24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31CC9F94-01B9-4296-8453-452886079B7D}" type="slidenum">
              <a:rPr lang="en-US" smtClean="0"/>
              <a:t>‹#›</a:t>
            </a:fld>
            <a:endParaRPr lang="en-US"/>
          </a:p>
        </p:txBody>
      </p:sp>
    </p:spTree>
    <p:extLst>
      <p:ext uri="{BB962C8B-B14F-4D97-AF65-F5344CB8AC3E}">
        <p14:creationId xmlns:p14="http://schemas.microsoft.com/office/powerpoint/2010/main" val="2829188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atin typeface="Times New Roman" panose="02020603050405020304" pitchFamily="18" charset="0"/>
                <a:cs typeface="Times New Roman" panose="02020603050405020304" pitchFamily="18" charset="0"/>
              </a:defRPr>
            </a:lvl1pPr>
            <a:lvl2pPr marL="609554" indent="0">
              <a:buNone/>
              <a:defRPr sz="2667" b="1"/>
            </a:lvl2pPr>
            <a:lvl3pPr marL="1219108" indent="0">
              <a:buNone/>
              <a:defRPr sz="2400" b="1"/>
            </a:lvl3pPr>
            <a:lvl4pPr marL="1828664" indent="0">
              <a:buNone/>
              <a:defRPr sz="2133" b="1"/>
            </a:lvl4pPr>
            <a:lvl5pPr marL="2438218" indent="0">
              <a:buNone/>
              <a:defRPr sz="2133" b="1"/>
            </a:lvl5pPr>
            <a:lvl6pPr marL="3047772" indent="0">
              <a:buNone/>
              <a:defRPr sz="2133" b="1"/>
            </a:lvl6pPr>
            <a:lvl7pPr marL="3657326" indent="0">
              <a:buNone/>
              <a:defRPr sz="2133" b="1"/>
            </a:lvl7pPr>
            <a:lvl8pPr marL="4266880" indent="0">
              <a:buNone/>
              <a:defRPr sz="2133" b="1"/>
            </a:lvl8pPr>
            <a:lvl9pPr marL="4876434"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spcBef>
                <a:spcPts val="600"/>
              </a:spcBef>
              <a:spcAft>
                <a:spcPts val="600"/>
              </a:spcAft>
              <a:defRPr sz="3200">
                <a:latin typeface="Times New Roman" panose="02020603050405020304" pitchFamily="18" charset="0"/>
                <a:cs typeface="Times New Roman" panose="02020603050405020304" pitchFamily="18" charset="0"/>
              </a:defRPr>
            </a:lvl1pPr>
            <a:lvl2pPr>
              <a:spcBef>
                <a:spcPts val="600"/>
              </a:spcBef>
              <a:spcAft>
                <a:spcPts val="600"/>
              </a:spcAft>
              <a:defRPr sz="2667">
                <a:latin typeface="Times New Roman" panose="02020603050405020304" pitchFamily="18" charset="0"/>
                <a:cs typeface="Times New Roman" panose="02020603050405020304" pitchFamily="18" charset="0"/>
              </a:defRPr>
            </a:lvl2pPr>
            <a:lvl3pPr>
              <a:spcBef>
                <a:spcPts val="600"/>
              </a:spcBef>
              <a:spcAft>
                <a:spcPts val="600"/>
              </a:spcAft>
              <a:defRPr sz="2400">
                <a:latin typeface="Times New Roman" panose="02020603050405020304" pitchFamily="18" charset="0"/>
                <a:cs typeface="Times New Roman" panose="02020603050405020304" pitchFamily="18" charset="0"/>
              </a:defRPr>
            </a:lvl3pPr>
            <a:lvl4pPr>
              <a:spcBef>
                <a:spcPts val="600"/>
              </a:spcBef>
              <a:spcAft>
                <a:spcPts val="600"/>
              </a:spcAft>
              <a:defRPr sz="2133">
                <a:latin typeface="Times New Roman" panose="02020603050405020304" pitchFamily="18" charset="0"/>
                <a:cs typeface="Times New Roman" panose="02020603050405020304" pitchFamily="18" charset="0"/>
              </a:defRPr>
            </a:lvl4pPr>
            <a:lvl5pPr>
              <a:spcBef>
                <a:spcPts val="600"/>
              </a:spcBef>
              <a:spcAft>
                <a:spcPts val="600"/>
              </a:spcAft>
              <a:defRPr sz="2133">
                <a:latin typeface="Times New Roman" panose="02020603050405020304" pitchFamily="18" charset="0"/>
                <a:cs typeface="Times New Roman" panose="02020603050405020304" pitchFamily="18" charset="0"/>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70" y="1535113"/>
            <a:ext cx="5389033" cy="639763"/>
          </a:xfrm>
        </p:spPr>
        <p:txBody>
          <a:bodyPr anchor="b"/>
          <a:lstStyle>
            <a:lvl1pPr marL="0" indent="0">
              <a:buNone/>
              <a:defRPr sz="3200" b="1">
                <a:latin typeface="Times New Roman" panose="02020603050405020304" pitchFamily="18" charset="0"/>
                <a:cs typeface="Times New Roman" panose="02020603050405020304" pitchFamily="18" charset="0"/>
              </a:defRPr>
            </a:lvl1pPr>
            <a:lvl2pPr marL="609554" indent="0">
              <a:buNone/>
              <a:defRPr sz="2667" b="1"/>
            </a:lvl2pPr>
            <a:lvl3pPr marL="1219108" indent="0">
              <a:buNone/>
              <a:defRPr sz="2400" b="1"/>
            </a:lvl3pPr>
            <a:lvl4pPr marL="1828664" indent="0">
              <a:buNone/>
              <a:defRPr sz="2133" b="1"/>
            </a:lvl4pPr>
            <a:lvl5pPr marL="2438218" indent="0">
              <a:buNone/>
              <a:defRPr sz="2133" b="1"/>
            </a:lvl5pPr>
            <a:lvl6pPr marL="3047772" indent="0">
              <a:buNone/>
              <a:defRPr sz="2133" b="1"/>
            </a:lvl6pPr>
            <a:lvl7pPr marL="3657326" indent="0">
              <a:buNone/>
              <a:defRPr sz="2133" b="1"/>
            </a:lvl7pPr>
            <a:lvl8pPr marL="4266880" indent="0">
              <a:buNone/>
              <a:defRPr sz="2133" b="1"/>
            </a:lvl8pPr>
            <a:lvl9pPr marL="4876434"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200">
                <a:latin typeface="Times New Roman" panose="02020603050405020304" pitchFamily="18" charset="0"/>
                <a:cs typeface="Times New Roman" panose="02020603050405020304" pitchFamily="18" charset="0"/>
              </a:defRPr>
            </a:lvl1pPr>
            <a:lvl2pPr>
              <a:spcBef>
                <a:spcPts val="600"/>
              </a:spcBef>
              <a:spcAft>
                <a:spcPts val="600"/>
              </a:spcAft>
              <a:defRPr sz="2667"/>
            </a:lvl2pPr>
            <a:lvl3pPr>
              <a:spcBef>
                <a:spcPts val="600"/>
              </a:spcBef>
              <a:spcAft>
                <a:spcPts val="600"/>
              </a:spcAft>
              <a:defRPr sz="2400"/>
            </a:lvl3pPr>
            <a:lvl4pPr>
              <a:spcBef>
                <a:spcPts val="600"/>
              </a:spcBef>
              <a:spcAft>
                <a:spcPts val="600"/>
              </a:spcAft>
              <a:defRPr sz="2133"/>
            </a:lvl4pPr>
            <a:lvl5pPr>
              <a:spcBef>
                <a:spcPts val="600"/>
              </a:spcBef>
              <a:spcAft>
                <a:spcPts val="600"/>
              </a:spcAft>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D6BAC869-44B2-4631-A58D-F0FF3FA7FAD9}" type="datetimeFigureOut">
              <a:rPr lang="en-US" smtClean="0"/>
              <a:t>8/17/24</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31CC9F94-01B9-4296-8453-452886079B7D}" type="slidenum">
              <a:rPr lang="en-US" smtClean="0"/>
              <a:t>‹#›</a:t>
            </a:fld>
            <a:endParaRPr lang="en-US"/>
          </a:p>
        </p:txBody>
      </p:sp>
    </p:spTree>
    <p:extLst>
      <p:ext uri="{BB962C8B-B14F-4D97-AF65-F5344CB8AC3E}">
        <p14:creationId xmlns:p14="http://schemas.microsoft.com/office/powerpoint/2010/main" val="468639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D6BAC869-44B2-4631-A58D-F0FF3FA7FAD9}" type="datetimeFigureOut">
              <a:rPr lang="en-US" smtClean="0"/>
              <a:t>8/17/24</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31CC9F94-01B9-4296-8453-452886079B7D}" type="slidenum">
              <a:rPr lang="en-US" smtClean="0"/>
              <a:t>‹#›</a:t>
            </a:fld>
            <a:endParaRPr lang="en-US"/>
          </a:p>
        </p:txBody>
      </p:sp>
    </p:spTree>
    <p:extLst>
      <p:ext uri="{BB962C8B-B14F-4D97-AF65-F5344CB8AC3E}">
        <p14:creationId xmlns:p14="http://schemas.microsoft.com/office/powerpoint/2010/main" val="2222289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D6BAC869-44B2-4631-A58D-F0FF3FA7FAD9}" type="datetimeFigureOut">
              <a:rPr lang="en-US" smtClean="0"/>
              <a:t>8/17/24</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31CC9F94-01B9-4296-8453-452886079B7D}" type="slidenum">
              <a:rPr lang="en-US" smtClean="0"/>
              <a:t>‹#›</a:t>
            </a:fld>
            <a:endParaRPr lang="en-US"/>
          </a:p>
        </p:txBody>
      </p:sp>
    </p:spTree>
    <p:extLst>
      <p:ext uri="{BB962C8B-B14F-4D97-AF65-F5344CB8AC3E}">
        <p14:creationId xmlns:p14="http://schemas.microsoft.com/office/powerpoint/2010/main" val="902258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667"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a:xfrm>
            <a:off x="4766733" y="273052"/>
            <a:ext cx="6815667" cy="5853113"/>
          </a:xfrm>
        </p:spPr>
        <p:txBody>
          <a:bodyPr/>
          <a:lstStyle>
            <a:lvl1pPr>
              <a:defRPr sz="4267">
                <a:latin typeface="Times New Roman" panose="02020603050405020304" pitchFamily="18" charset="0"/>
                <a:cs typeface="Times New Roman" panose="02020603050405020304" pitchFamily="18" charset="0"/>
              </a:defRPr>
            </a:lvl1pPr>
            <a:lvl2pPr>
              <a:spcBef>
                <a:spcPts val="600"/>
              </a:spcBef>
              <a:spcAft>
                <a:spcPts val="600"/>
              </a:spcAft>
              <a:defRPr sz="3733">
                <a:latin typeface="Times New Roman" panose="02020603050405020304" pitchFamily="18" charset="0"/>
                <a:cs typeface="Times New Roman" panose="02020603050405020304" pitchFamily="18" charset="0"/>
              </a:defRPr>
            </a:lvl2pPr>
            <a:lvl3pPr>
              <a:spcBef>
                <a:spcPts val="600"/>
              </a:spcBef>
              <a:spcAft>
                <a:spcPts val="600"/>
              </a:spcAft>
              <a:defRPr sz="3200">
                <a:latin typeface="Times New Roman" panose="02020603050405020304" pitchFamily="18" charset="0"/>
                <a:cs typeface="Times New Roman" panose="02020603050405020304" pitchFamily="18" charset="0"/>
              </a:defRPr>
            </a:lvl3pPr>
            <a:lvl4pPr>
              <a:spcBef>
                <a:spcPts val="600"/>
              </a:spcBef>
              <a:spcAft>
                <a:spcPts val="600"/>
              </a:spcAft>
              <a:defRPr sz="2667">
                <a:latin typeface="Times New Roman" panose="02020603050405020304" pitchFamily="18" charset="0"/>
                <a:cs typeface="Times New Roman" panose="02020603050405020304" pitchFamily="18" charset="0"/>
              </a:defRPr>
            </a:lvl4pPr>
            <a:lvl5pPr>
              <a:spcBef>
                <a:spcPts val="600"/>
              </a:spcBef>
              <a:spcAft>
                <a:spcPts val="600"/>
              </a:spcAft>
              <a:defRPr sz="2667">
                <a:latin typeface="Times New Roman" panose="02020603050405020304" pitchFamily="18" charset="0"/>
                <a:cs typeface="Times New Roman" panose="02020603050405020304" pitchFamily="18" charset="0"/>
              </a:defRPr>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867"/>
            </a:lvl1pPr>
            <a:lvl2pPr marL="609554" indent="0">
              <a:buNone/>
              <a:defRPr sz="1600"/>
            </a:lvl2pPr>
            <a:lvl3pPr marL="1219108" indent="0">
              <a:buNone/>
              <a:defRPr sz="1333"/>
            </a:lvl3pPr>
            <a:lvl4pPr marL="1828664" indent="0">
              <a:buNone/>
              <a:defRPr sz="1200"/>
            </a:lvl4pPr>
            <a:lvl5pPr marL="2438218" indent="0">
              <a:buNone/>
              <a:defRPr sz="1200"/>
            </a:lvl5pPr>
            <a:lvl6pPr marL="3047772" indent="0">
              <a:buNone/>
              <a:defRPr sz="1200"/>
            </a:lvl6pPr>
            <a:lvl7pPr marL="3657326" indent="0">
              <a:buNone/>
              <a:defRPr sz="1200"/>
            </a:lvl7pPr>
            <a:lvl8pPr marL="4266880" indent="0">
              <a:buNone/>
              <a:defRPr sz="1200"/>
            </a:lvl8pPr>
            <a:lvl9pPr marL="4876434" indent="0">
              <a:buNone/>
              <a:defRPr sz="12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6BAC869-44B2-4631-A58D-F0FF3FA7FAD9}" type="datetimeFigureOut">
              <a:rPr lang="en-US" smtClean="0"/>
              <a:t>8/17/24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31CC9F94-01B9-4296-8453-452886079B7D}" type="slidenum">
              <a:rPr lang="en-US" smtClean="0"/>
              <a:t>‹#›</a:t>
            </a:fld>
            <a:endParaRPr lang="en-US"/>
          </a:p>
        </p:txBody>
      </p:sp>
    </p:spTree>
    <p:extLst>
      <p:ext uri="{BB962C8B-B14F-4D97-AF65-F5344CB8AC3E}">
        <p14:creationId xmlns:p14="http://schemas.microsoft.com/office/powerpoint/2010/main" val="491402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54" indent="0">
              <a:buNone/>
              <a:defRPr sz="3733"/>
            </a:lvl2pPr>
            <a:lvl3pPr marL="1219108" indent="0">
              <a:buNone/>
              <a:defRPr sz="3200"/>
            </a:lvl3pPr>
            <a:lvl4pPr marL="1828664" indent="0">
              <a:buNone/>
              <a:defRPr sz="2667"/>
            </a:lvl4pPr>
            <a:lvl5pPr marL="2438218" indent="0">
              <a:buNone/>
              <a:defRPr sz="2667"/>
            </a:lvl5pPr>
            <a:lvl6pPr marL="3047772" indent="0">
              <a:buNone/>
              <a:defRPr sz="2667"/>
            </a:lvl6pPr>
            <a:lvl7pPr marL="3657326" indent="0">
              <a:buNone/>
              <a:defRPr sz="2667"/>
            </a:lvl7pPr>
            <a:lvl8pPr marL="4266880" indent="0">
              <a:buNone/>
              <a:defRPr sz="2667"/>
            </a:lvl8pPr>
            <a:lvl9pPr marL="4876434" indent="0">
              <a:buNone/>
              <a:defRPr sz="2667"/>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54" indent="0">
              <a:buNone/>
              <a:defRPr sz="1600"/>
            </a:lvl2pPr>
            <a:lvl3pPr marL="1219108" indent="0">
              <a:buNone/>
              <a:defRPr sz="1333"/>
            </a:lvl3pPr>
            <a:lvl4pPr marL="1828664" indent="0">
              <a:buNone/>
              <a:defRPr sz="1200"/>
            </a:lvl4pPr>
            <a:lvl5pPr marL="2438218" indent="0">
              <a:buNone/>
              <a:defRPr sz="1200"/>
            </a:lvl5pPr>
            <a:lvl6pPr marL="3047772" indent="0">
              <a:buNone/>
              <a:defRPr sz="1200"/>
            </a:lvl6pPr>
            <a:lvl7pPr marL="3657326" indent="0">
              <a:buNone/>
              <a:defRPr sz="1200"/>
            </a:lvl7pPr>
            <a:lvl8pPr marL="4266880" indent="0">
              <a:buNone/>
              <a:defRPr sz="1200"/>
            </a:lvl8pPr>
            <a:lvl9pPr marL="4876434" indent="0">
              <a:buNone/>
              <a:defRPr sz="12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6BAC869-44B2-4631-A58D-F0FF3FA7FAD9}" type="datetimeFigureOut">
              <a:rPr lang="en-US" smtClean="0"/>
              <a:t>8/17/24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31CC9F94-01B9-4296-8453-452886079B7D}" type="slidenum">
              <a:rPr lang="en-US" smtClean="0"/>
              <a:t>‹#›</a:t>
            </a:fld>
            <a:endParaRPr lang="en-US"/>
          </a:p>
        </p:txBody>
      </p:sp>
    </p:spTree>
    <p:extLst>
      <p:ext uri="{BB962C8B-B14F-4D97-AF65-F5344CB8AC3E}">
        <p14:creationId xmlns:p14="http://schemas.microsoft.com/office/powerpoint/2010/main" val="2848597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6BAC869-44B2-4631-A58D-F0FF3FA7FAD9}" type="datetimeFigureOut">
              <a:rPr lang="en-US" smtClean="0"/>
              <a:t>8/17/24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1CC9F94-01B9-4296-8453-452886079B7D}" type="slidenum">
              <a:rPr lang="en-US" smtClean="0"/>
              <a:t>‹#›</a:t>
            </a:fld>
            <a:endParaRPr lang="en-US"/>
          </a:p>
        </p:txBody>
      </p:sp>
    </p:spTree>
    <p:extLst>
      <p:ext uri="{BB962C8B-B14F-4D97-AF65-F5344CB8AC3E}">
        <p14:creationId xmlns:p14="http://schemas.microsoft.com/office/powerpoint/2010/main" val="140217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867" y="275167"/>
            <a:ext cx="10972271"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867" y="1600729"/>
            <a:ext cx="10972271" cy="45256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15500" y="6350001"/>
            <a:ext cx="1143000" cy="317500"/>
          </a:xfrm>
          <a:prstGeom prst="rect">
            <a:avLst/>
          </a:prstGeom>
        </p:spPr>
        <p:txBody>
          <a:bodyPr vert="horz" wrap="square" lIns="91435" tIns="45718" rIns="91435" bIns="45718" numCol="1" anchor="ctr" anchorCtr="0" compatLnSpc="1">
            <a:prstTxWarp prst="textNoShape">
              <a:avLst/>
            </a:prstTxWarp>
          </a:bodyPr>
          <a:lstStyle>
            <a:lvl1pPr eaLnBrk="1" hangingPunct="1">
              <a:defRPr sz="1600">
                <a:solidFill>
                  <a:srgbClr val="898989"/>
                </a:solidFill>
                <a:latin typeface="Myriad Pro" pitchFamily="34" charset="0"/>
              </a:defRPr>
            </a:lvl1pPr>
          </a:lstStyle>
          <a:p>
            <a:fld id="{D6BAC869-44B2-4631-A58D-F0FF3FA7FAD9}" type="datetimeFigureOut">
              <a:rPr lang="en-US" smtClean="0"/>
              <a:t>8/17/24</a:t>
            </a:fld>
            <a:endParaRPr lang="en-US"/>
          </a:p>
        </p:txBody>
      </p:sp>
      <p:sp>
        <p:nvSpPr>
          <p:cNvPr id="5" name="Footer Placeholder 4"/>
          <p:cNvSpPr>
            <a:spLocks noGrp="1"/>
          </p:cNvSpPr>
          <p:nvPr>
            <p:ph type="ftr" sz="quarter" idx="3"/>
          </p:nvPr>
        </p:nvSpPr>
        <p:spPr>
          <a:xfrm>
            <a:off x="635002" y="6350000"/>
            <a:ext cx="3860271" cy="365125"/>
          </a:xfrm>
          <a:prstGeom prst="rect">
            <a:avLst/>
          </a:prstGeom>
        </p:spPr>
        <p:txBody>
          <a:bodyPr vert="horz" lIns="91435" tIns="45718" rIns="91435" bIns="45718" rtlCol="0" anchor="ctr"/>
          <a:lstStyle>
            <a:lvl1pPr algn="l" defTabSz="1219108" eaLnBrk="1" fontAlgn="auto" hangingPunct="1">
              <a:spcBef>
                <a:spcPts val="0"/>
              </a:spcBef>
              <a:spcAft>
                <a:spcPts val="0"/>
              </a:spcAft>
              <a:defRPr sz="1600" u="sng" smtClean="0">
                <a:solidFill>
                  <a:schemeClr val="tx1">
                    <a:tint val="75000"/>
                  </a:schemeClr>
                </a:solidFill>
                <a:latin typeface="Myriad Pro"/>
                <a:ea typeface="+mn-ea"/>
                <a:cs typeface="Myriad Pro"/>
              </a:defRPr>
            </a:lvl1pPr>
          </a:lstStyle>
          <a:p>
            <a:endParaRPr lang="en-US"/>
          </a:p>
        </p:txBody>
      </p:sp>
      <p:sp>
        <p:nvSpPr>
          <p:cNvPr id="6" name="Slide Number Placeholder 5"/>
          <p:cNvSpPr>
            <a:spLocks noGrp="1"/>
          </p:cNvSpPr>
          <p:nvPr>
            <p:ph type="sldNum" sz="quarter" idx="4"/>
          </p:nvPr>
        </p:nvSpPr>
        <p:spPr>
          <a:xfrm>
            <a:off x="11049002" y="6350001"/>
            <a:ext cx="596636" cy="310887"/>
          </a:xfrm>
          <a:prstGeom prst="rect">
            <a:avLst/>
          </a:prstGeom>
        </p:spPr>
        <p:txBody>
          <a:bodyPr vert="horz" wrap="square" lIns="91435" tIns="45718" rIns="91435" bIns="45718" numCol="1" anchor="ctr" anchorCtr="0" compatLnSpc="1">
            <a:prstTxWarp prst="textNoShape">
              <a:avLst/>
            </a:prstTxWarp>
          </a:bodyPr>
          <a:lstStyle>
            <a:lvl1pPr algn="r" eaLnBrk="1" hangingPunct="1">
              <a:defRPr sz="1600">
                <a:solidFill>
                  <a:srgbClr val="898989"/>
                </a:solidFill>
                <a:latin typeface="Myriad Pro" pitchFamily="34" charset="0"/>
              </a:defRPr>
            </a:lvl1pPr>
          </a:lstStyle>
          <a:p>
            <a:fld id="{31CC9F94-01B9-4296-8453-452886079B7D}" type="slidenum">
              <a:rPr lang="en-US" smtClean="0"/>
              <a:t>‹#›</a:t>
            </a:fld>
            <a:endParaRPr lang="en-US"/>
          </a:p>
        </p:txBody>
      </p:sp>
    </p:spTree>
    <p:extLst>
      <p:ext uri="{BB962C8B-B14F-4D97-AF65-F5344CB8AC3E}">
        <p14:creationId xmlns:p14="http://schemas.microsoft.com/office/powerpoint/2010/main" val="115219470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Lst>
  <p:txStyles>
    <p:titleStyle>
      <a:lvl1pPr algn="l" defTabSz="1217900" rtl="0" eaLnBrk="1" fontAlgn="base" hangingPunct="1">
        <a:spcBef>
          <a:spcPct val="0"/>
        </a:spcBef>
        <a:spcAft>
          <a:spcPct val="0"/>
        </a:spcAft>
        <a:defRPr sz="3733" b="1" kern="1200">
          <a:solidFill>
            <a:schemeClr val="tx1"/>
          </a:solidFill>
          <a:latin typeface="Myriad Pro"/>
          <a:ea typeface="ＭＳ Ｐゴシック" charset="0"/>
          <a:cs typeface="Myriad Pro"/>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p:titleStyle>
    <p:bodyStyle>
      <a:lvl1pPr marL="456342" indent="-456342" algn="l" defTabSz="1217900" rtl="0" eaLnBrk="1" fontAlgn="base" hangingPunct="1">
        <a:spcBef>
          <a:spcPct val="20000"/>
        </a:spcBef>
        <a:spcAft>
          <a:spcPct val="0"/>
        </a:spcAft>
        <a:buFont typeface="Arial" pitchFamily="34" charset="0"/>
        <a:buChar char="•"/>
        <a:defRPr sz="2933" b="1" kern="1200">
          <a:solidFill>
            <a:schemeClr val="tx1"/>
          </a:solidFill>
          <a:latin typeface="Myriad Pro"/>
          <a:ea typeface="ＭＳ Ｐゴシック" charset="0"/>
          <a:cs typeface="Myriad Pro"/>
        </a:defRPr>
      </a:lvl1pPr>
      <a:lvl2pPr marL="989729" indent="-380780" algn="l" defTabSz="1217900" rtl="0" eaLnBrk="1" fontAlgn="base" hangingPunct="1">
        <a:spcBef>
          <a:spcPct val="20000"/>
        </a:spcBef>
        <a:spcAft>
          <a:spcPct val="0"/>
        </a:spcAft>
        <a:buFont typeface="Arial" pitchFamily="34" charset="0"/>
        <a:buChar char="–"/>
        <a:defRPr sz="2667" kern="1200">
          <a:solidFill>
            <a:schemeClr val="tx1"/>
          </a:solidFill>
          <a:latin typeface="Myriad Pro"/>
          <a:ea typeface="ＭＳ Ｐゴシック" charset="0"/>
          <a:cs typeface="Myriad Pro"/>
        </a:defRPr>
      </a:lvl2pPr>
      <a:lvl3pPr marL="1523115" indent="-303735" algn="l" defTabSz="1217900" rtl="0" eaLnBrk="1" fontAlgn="base" hangingPunct="1">
        <a:spcBef>
          <a:spcPct val="20000"/>
        </a:spcBef>
        <a:spcAft>
          <a:spcPct val="0"/>
        </a:spcAft>
        <a:buFont typeface="Arial" pitchFamily="34" charset="0"/>
        <a:buChar char="•"/>
        <a:defRPr sz="2667" kern="1200">
          <a:solidFill>
            <a:schemeClr val="tx1"/>
          </a:solidFill>
          <a:latin typeface="Myriad Pro"/>
          <a:ea typeface="ＭＳ Ｐゴシック" charset="0"/>
          <a:cs typeface="Myriad Pro"/>
        </a:defRPr>
      </a:lvl3pPr>
      <a:lvl4pPr marL="2132065" indent="-303735" algn="l" defTabSz="1217900" rtl="0" eaLnBrk="1" fontAlgn="base" hangingPunct="1">
        <a:spcBef>
          <a:spcPct val="20000"/>
        </a:spcBef>
        <a:spcAft>
          <a:spcPct val="0"/>
        </a:spcAft>
        <a:buFont typeface="Arial" pitchFamily="34" charset="0"/>
        <a:buChar char="–"/>
        <a:defRPr sz="2667" i="1" kern="1200">
          <a:solidFill>
            <a:schemeClr val="tx1"/>
          </a:solidFill>
          <a:latin typeface="Myriad Pro"/>
          <a:ea typeface="ＭＳ Ｐゴシック" charset="0"/>
          <a:cs typeface="Myriad Pro"/>
        </a:defRPr>
      </a:lvl4pPr>
      <a:lvl5pPr marL="2742497" indent="-303735" algn="l" defTabSz="1217900" rtl="0" eaLnBrk="1" fontAlgn="base" hangingPunct="1">
        <a:spcBef>
          <a:spcPct val="20000"/>
        </a:spcBef>
        <a:spcAft>
          <a:spcPct val="0"/>
        </a:spcAft>
        <a:buFont typeface="Arial" pitchFamily="34" charset="0"/>
        <a:buChar char="»"/>
        <a:defRPr sz="2667" kern="1200">
          <a:solidFill>
            <a:schemeClr val="tx1"/>
          </a:solidFill>
          <a:latin typeface="Myriad Pro"/>
          <a:ea typeface="ＭＳ Ｐゴシック" charset="0"/>
          <a:cs typeface="Myriad Pro"/>
        </a:defRPr>
      </a:lvl5pPr>
      <a:lvl6pPr marL="3352548"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02"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658"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12"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08" rtl="0" eaLnBrk="1" latinLnBrk="0" hangingPunct="1">
        <a:defRPr sz="2400" kern="1200">
          <a:solidFill>
            <a:schemeClr val="tx1"/>
          </a:solidFill>
          <a:latin typeface="+mn-lt"/>
          <a:ea typeface="+mn-ea"/>
          <a:cs typeface="+mn-cs"/>
        </a:defRPr>
      </a:lvl1pPr>
      <a:lvl2pPr marL="609554" algn="l" defTabSz="1219108" rtl="0" eaLnBrk="1" latinLnBrk="0" hangingPunct="1">
        <a:defRPr sz="2400" kern="1200">
          <a:solidFill>
            <a:schemeClr val="tx1"/>
          </a:solidFill>
          <a:latin typeface="+mn-lt"/>
          <a:ea typeface="+mn-ea"/>
          <a:cs typeface="+mn-cs"/>
        </a:defRPr>
      </a:lvl2pPr>
      <a:lvl3pPr marL="1219108" algn="l" defTabSz="1219108" rtl="0" eaLnBrk="1" latinLnBrk="0" hangingPunct="1">
        <a:defRPr sz="2400" kern="1200">
          <a:solidFill>
            <a:schemeClr val="tx1"/>
          </a:solidFill>
          <a:latin typeface="+mn-lt"/>
          <a:ea typeface="+mn-ea"/>
          <a:cs typeface="+mn-cs"/>
        </a:defRPr>
      </a:lvl3pPr>
      <a:lvl4pPr marL="1828664" algn="l" defTabSz="1219108" rtl="0" eaLnBrk="1" latinLnBrk="0" hangingPunct="1">
        <a:defRPr sz="2400" kern="1200">
          <a:solidFill>
            <a:schemeClr val="tx1"/>
          </a:solidFill>
          <a:latin typeface="+mn-lt"/>
          <a:ea typeface="+mn-ea"/>
          <a:cs typeface="+mn-cs"/>
        </a:defRPr>
      </a:lvl4pPr>
      <a:lvl5pPr marL="2438218" algn="l" defTabSz="1219108" rtl="0" eaLnBrk="1" latinLnBrk="0" hangingPunct="1">
        <a:defRPr sz="2400" kern="1200">
          <a:solidFill>
            <a:schemeClr val="tx1"/>
          </a:solidFill>
          <a:latin typeface="+mn-lt"/>
          <a:ea typeface="+mn-ea"/>
          <a:cs typeface="+mn-cs"/>
        </a:defRPr>
      </a:lvl5pPr>
      <a:lvl6pPr marL="3047772" algn="l" defTabSz="1219108" rtl="0" eaLnBrk="1" latinLnBrk="0" hangingPunct="1">
        <a:defRPr sz="2400" kern="1200">
          <a:solidFill>
            <a:schemeClr val="tx1"/>
          </a:solidFill>
          <a:latin typeface="+mn-lt"/>
          <a:ea typeface="+mn-ea"/>
          <a:cs typeface="+mn-cs"/>
        </a:defRPr>
      </a:lvl6pPr>
      <a:lvl7pPr marL="3657326" algn="l" defTabSz="1219108" rtl="0" eaLnBrk="1" latinLnBrk="0" hangingPunct="1">
        <a:defRPr sz="2400" kern="1200">
          <a:solidFill>
            <a:schemeClr val="tx1"/>
          </a:solidFill>
          <a:latin typeface="+mn-lt"/>
          <a:ea typeface="+mn-ea"/>
          <a:cs typeface="+mn-cs"/>
        </a:defRPr>
      </a:lvl7pPr>
      <a:lvl8pPr marL="4266880" algn="l" defTabSz="1219108" rtl="0" eaLnBrk="1" latinLnBrk="0" hangingPunct="1">
        <a:defRPr sz="2400" kern="1200">
          <a:solidFill>
            <a:schemeClr val="tx1"/>
          </a:solidFill>
          <a:latin typeface="+mn-lt"/>
          <a:ea typeface="+mn-ea"/>
          <a:cs typeface="+mn-cs"/>
        </a:defRPr>
      </a:lvl8pPr>
      <a:lvl9pPr marL="4876434" algn="l" defTabSz="1219108"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developer.android.com/develop/ui/views/layout/constraint-layou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6E407-C763-481E-84A3-5DBE58157847}"/>
              </a:ext>
            </a:extLst>
          </p:cNvPr>
          <p:cNvSpPr>
            <a:spLocks noGrp="1"/>
          </p:cNvSpPr>
          <p:nvPr>
            <p:ph type="ctrTitle"/>
          </p:nvPr>
        </p:nvSpPr>
        <p:spPr/>
        <p:txBody>
          <a:bodyPr/>
          <a:lstStyle/>
          <a:p>
            <a:r>
              <a:rPr lang="en-US" dirty="0" err="1"/>
              <a:t>ConstraintLayout</a:t>
            </a:r>
            <a:endParaRPr lang="en-US" dirty="0"/>
          </a:p>
        </p:txBody>
      </p:sp>
      <p:sp>
        <p:nvSpPr>
          <p:cNvPr id="3" name="Subtitle 2">
            <a:extLst>
              <a:ext uri="{FF2B5EF4-FFF2-40B4-BE49-F238E27FC236}">
                <a16:creationId xmlns:a16="http://schemas.microsoft.com/office/drawing/2014/main" id="{6F2755FE-E130-4D78-BA35-BEFF1B3CEA5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33515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23;p77">
            <a:extLst>
              <a:ext uri="{FF2B5EF4-FFF2-40B4-BE49-F238E27FC236}">
                <a16:creationId xmlns:a16="http://schemas.microsoft.com/office/drawing/2014/main" id="{BBA980C7-08AF-4ADC-BEEA-6B44D457BE48}"/>
              </a:ext>
            </a:extLst>
          </p:cNvPr>
          <p:cNvSpPr txBox="1">
            <a:spLocks/>
          </p:cNvSpPr>
          <p:nvPr/>
        </p:nvSpPr>
        <p:spPr bwMode="auto">
          <a:xfrm>
            <a:off x="584199" y="3429000"/>
            <a:ext cx="3258754" cy="292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spcFirstLastPara="1" vert="horz" wrap="square" lIns="121900" tIns="121900" rIns="121900" bIns="121900" numCol="1" rtlCol="0" anchor="t" anchorCtr="0" compatLnSpc="1">
            <a:prstTxWarp prst="textNoShape">
              <a:avLst/>
            </a:prstTxWarp>
            <a:noAutofit/>
          </a:bodyPr>
          <a:lstStyle>
            <a:lvl1pPr marL="456342" indent="-456342" algn="l" defTabSz="1217900" rtl="0" eaLnBrk="1" fontAlgn="base" hangingPunct="1">
              <a:spcBef>
                <a:spcPts val="600"/>
              </a:spcBef>
              <a:spcAft>
                <a:spcPts val="600"/>
              </a:spcAft>
              <a:buFont typeface="Arial" pitchFamily="34" charset="0"/>
              <a:buChar char="•"/>
              <a:defRPr sz="29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marL="989729" indent="-380780" algn="l" defTabSz="1217900" rtl="0" eaLnBrk="1" fontAlgn="base" hangingPunct="1">
              <a:spcBef>
                <a:spcPts val="600"/>
              </a:spcBef>
              <a:spcAft>
                <a:spcPts val="600"/>
              </a:spcAft>
              <a:buFont typeface="Arial" pitchFamily="34" charset="0"/>
              <a:buChar char="–"/>
              <a:defRPr sz="2667" kern="1200">
                <a:solidFill>
                  <a:schemeClr val="tx1"/>
                </a:solidFill>
                <a:latin typeface="Times New Roman" panose="02020603050405020304" pitchFamily="18" charset="0"/>
                <a:ea typeface="ＭＳ Ｐゴシック" charset="0"/>
                <a:cs typeface="Times New Roman" panose="02020603050405020304" pitchFamily="18" charset="0"/>
              </a:defRPr>
            </a:lvl2pPr>
            <a:lvl3pPr marL="1523115" indent="-303735" algn="l" defTabSz="1217900" rtl="0" eaLnBrk="1" fontAlgn="base" hangingPunct="1">
              <a:spcBef>
                <a:spcPts val="600"/>
              </a:spcBef>
              <a:spcAft>
                <a:spcPts val="600"/>
              </a:spcAft>
              <a:buFont typeface="Arial" pitchFamily="34" charset="0"/>
              <a:buChar char="•"/>
              <a:defRPr sz="2667" kern="1200">
                <a:solidFill>
                  <a:schemeClr val="tx1"/>
                </a:solidFill>
                <a:latin typeface="Times New Roman" panose="02020603050405020304" pitchFamily="18" charset="0"/>
                <a:ea typeface="ＭＳ Ｐゴシック" charset="0"/>
                <a:cs typeface="Times New Roman" panose="02020603050405020304" pitchFamily="18" charset="0"/>
              </a:defRPr>
            </a:lvl3pPr>
            <a:lvl4pPr marL="2132065" indent="-303735" algn="l" defTabSz="1217900" rtl="0" eaLnBrk="1" fontAlgn="base" hangingPunct="1">
              <a:spcBef>
                <a:spcPts val="600"/>
              </a:spcBef>
              <a:spcAft>
                <a:spcPts val="600"/>
              </a:spcAft>
              <a:buFont typeface="Arial" pitchFamily="34" charset="0"/>
              <a:buChar char="–"/>
              <a:defRPr sz="2667" i="1" kern="1200">
                <a:solidFill>
                  <a:schemeClr val="tx1"/>
                </a:solidFill>
                <a:latin typeface="Times New Roman" panose="02020603050405020304" pitchFamily="18" charset="0"/>
                <a:ea typeface="ＭＳ Ｐゴシック" charset="0"/>
                <a:cs typeface="Times New Roman" panose="02020603050405020304" pitchFamily="18" charset="0"/>
              </a:defRPr>
            </a:lvl4pPr>
            <a:lvl5pPr marL="2742497" indent="-303735" algn="l" defTabSz="1217900" rtl="0" eaLnBrk="1" fontAlgn="base" hangingPunct="1">
              <a:spcBef>
                <a:spcPts val="600"/>
              </a:spcBef>
              <a:spcAft>
                <a:spcPts val="600"/>
              </a:spcAft>
              <a:buFont typeface="Arial" pitchFamily="34" charset="0"/>
              <a:buChar char="»"/>
              <a:defRPr sz="2667" kern="1200">
                <a:solidFill>
                  <a:schemeClr val="tx1"/>
                </a:solidFill>
                <a:latin typeface="Times New Roman" panose="02020603050405020304" pitchFamily="18" charset="0"/>
                <a:ea typeface="ＭＳ Ｐゴシック" charset="0"/>
                <a:cs typeface="Times New Roman" panose="02020603050405020304" pitchFamily="18" charset="0"/>
              </a:defRPr>
            </a:lvl5pPr>
            <a:lvl6pPr marL="3352548"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02"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658"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12"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spcBef>
                <a:spcPts val="0"/>
              </a:spcBef>
              <a:buClr>
                <a:schemeClr val="dk1"/>
              </a:buClr>
              <a:buSzPts val="1100"/>
              <a:buFont typeface="Arial" pitchFamily="34" charset="0"/>
              <a:buNone/>
            </a:pPr>
            <a:r>
              <a:rPr lang="en-US" sz="1800" b="0" dirty="0">
                <a:latin typeface="Consolas"/>
                <a:ea typeface="Consolas"/>
                <a:cs typeface="Consolas"/>
                <a:sym typeface="Consolas"/>
              </a:rPr>
              <a:t>Example: Create top constraint with nearest view, margin 62dp</a:t>
            </a:r>
          </a:p>
        </p:txBody>
      </p:sp>
      <p:pic>
        <p:nvPicPr>
          <p:cNvPr id="5" name="Picture 4">
            <a:extLst>
              <a:ext uri="{FF2B5EF4-FFF2-40B4-BE49-F238E27FC236}">
                <a16:creationId xmlns:a16="http://schemas.microsoft.com/office/drawing/2014/main" id="{A44B599B-B040-ABA9-1D57-8ED2A61C65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5531" y="2997547"/>
            <a:ext cx="7772400" cy="3649839"/>
          </a:xfrm>
          <a:prstGeom prst="rect">
            <a:avLst/>
          </a:prstGeom>
        </p:spPr>
      </p:pic>
      <p:sp>
        <p:nvSpPr>
          <p:cNvPr id="7" name="Title 1">
            <a:extLst>
              <a:ext uri="{FF2B5EF4-FFF2-40B4-BE49-F238E27FC236}">
                <a16:creationId xmlns:a16="http://schemas.microsoft.com/office/drawing/2014/main" id="{3167965C-1654-D2F4-F916-5ACEE3235A53}"/>
              </a:ext>
            </a:extLst>
          </p:cNvPr>
          <p:cNvSpPr txBox="1">
            <a:spLocks/>
          </p:cNvSpPr>
          <p:nvPr/>
        </p:nvSpPr>
        <p:spPr bwMode="auto">
          <a:xfrm>
            <a:off x="715010" y="475099"/>
            <a:ext cx="10972800" cy="10204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lvl1pPr algn="l" defTabSz="1217900" rtl="0" eaLnBrk="1" fontAlgn="base" hangingPunct="1">
              <a:spcBef>
                <a:spcPct val="0"/>
              </a:spcBef>
              <a:spcAft>
                <a:spcPct val="0"/>
              </a:spcAft>
              <a:defRPr sz="37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a:lstStyle>
          <a:p>
            <a:r>
              <a:rPr lang="vi-VN" dirty="0"/>
              <a:t>Constraint attributes and creating constraints</a:t>
            </a:r>
            <a:endParaRPr lang="en-US" dirty="0"/>
          </a:p>
        </p:txBody>
      </p:sp>
      <p:sp>
        <p:nvSpPr>
          <p:cNvPr id="8" name="TextBox 7">
            <a:extLst>
              <a:ext uri="{FF2B5EF4-FFF2-40B4-BE49-F238E27FC236}">
                <a16:creationId xmlns:a16="http://schemas.microsoft.com/office/drawing/2014/main" id="{418DC176-103E-5D7F-940B-967AA1A99F26}"/>
              </a:ext>
            </a:extLst>
          </p:cNvPr>
          <p:cNvSpPr txBox="1"/>
          <p:nvPr/>
        </p:nvSpPr>
        <p:spPr>
          <a:xfrm>
            <a:off x="715010" y="1353389"/>
            <a:ext cx="3491661" cy="523220"/>
          </a:xfrm>
          <a:prstGeom prst="rect">
            <a:avLst/>
          </a:prstGeom>
          <a:noFill/>
        </p:spPr>
        <p:txBody>
          <a:bodyPr wrap="none" rtlCol="0">
            <a:spAutoFit/>
          </a:bodyPr>
          <a:lstStyle/>
          <a:p>
            <a:r>
              <a:rPr lang="en-VN" sz="2800" b="1" dirty="0">
                <a:solidFill>
                  <a:schemeClr val="tx2">
                    <a:lumMod val="75000"/>
                  </a:schemeClr>
                </a:solidFill>
              </a:rPr>
              <a:t>Create constraints</a:t>
            </a:r>
          </a:p>
        </p:txBody>
      </p:sp>
      <p:sp>
        <p:nvSpPr>
          <p:cNvPr id="9" name="TextBox 8">
            <a:extLst>
              <a:ext uri="{FF2B5EF4-FFF2-40B4-BE49-F238E27FC236}">
                <a16:creationId xmlns:a16="http://schemas.microsoft.com/office/drawing/2014/main" id="{AC2851F9-6A77-E1AD-6595-818BAEBE1107}"/>
              </a:ext>
            </a:extLst>
          </p:cNvPr>
          <p:cNvSpPr txBox="1"/>
          <p:nvPr/>
        </p:nvSpPr>
        <p:spPr>
          <a:xfrm>
            <a:off x="715010" y="2046473"/>
            <a:ext cx="5016566" cy="400110"/>
          </a:xfrm>
          <a:prstGeom prst="rect">
            <a:avLst/>
          </a:prstGeom>
          <a:noFill/>
        </p:spPr>
        <p:txBody>
          <a:bodyPr wrap="none" rtlCol="0">
            <a:spAutoFit/>
          </a:bodyPr>
          <a:lstStyle/>
          <a:p>
            <a:r>
              <a:rPr lang="en-US" sz="2000" b="1" dirty="0"/>
              <a:t>Method 3: </a:t>
            </a:r>
            <a:r>
              <a:rPr lang="en-US" sz="2000" dirty="0"/>
              <a:t>use constraint simulation table</a:t>
            </a:r>
            <a:endParaRPr lang="en-VN" sz="2000" dirty="0"/>
          </a:p>
        </p:txBody>
      </p:sp>
    </p:spTree>
    <p:extLst>
      <p:ext uri="{BB962C8B-B14F-4D97-AF65-F5344CB8AC3E}">
        <p14:creationId xmlns:p14="http://schemas.microsoft.com/office/powerpoint/2010/main" val="3108601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89FD72-0CF1-BDC6-94C3-11CA41F63908}"/>
              </a:ext>
            </a:extLst>
          </p:cNvPr>
          <p:cNvSpPr>
            <a:spLocks noGrp="1"/>
          </p:cNvSpPr>
          <p:nvPr>
            <p:ph idx="1"/>
          </p:nvPr>
        </p:nvSpPr>
        <p:spPr>
          <a:xfrm>
            <a:off x="715010" y="3879104"/>
            <a:ext cx="2903838" cy="2697428"/>
          </a:xfrm>
        </p:spPr>
        <p:txBody>
          <a:bodyPr/>
          <a:lstStyle/>
          <a:p>
            <a:pPr marL="0" indent="0">
              <a:buNone/>
            </a:pPr>
            <a:r>
              <a:rPr lang="en-VN" sz="2000" b="0" dirty="0"/>
              <a:t>Example: assign bottom to bottom of button2 view</a:t>
            </a:r>
          </a:p>
        </p:txBody>
      </p:sp>
      <p:pic>
        <p:nvPicPr>
          <p:cNvPr id="5" name="Picture 4">
            <a:extLst>
              <a:ext uri="{FF2B5EF4-FFF2-40B4-BE49-F238E27FC236}">
                <a16:creationId xmlns:a16="http://schemas.microsoft.com/office/drawing/2014/main" id="{7D375636-8252-8013-70D3-34155A0988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5410" y="2754899"/>
            <a:ext cx="7772400" cy="3803098"/>
          </a:xfrm>
          <a:prstGeom prst="rect">
            <a:avLst/>
          </a:prstGeom>
        </p:spPr>
      </p:pic>
      <p:sp>
        <p:nvSpPr>
          <p:cNvPr id="9" name="Title 1">
            <a:extLst>
              <a:ext uri="{FF2B5EF4-FFF2-40B4-BE49-F238E27FC236}">
                <a16:creationId xmlns:a16="http://schemas.microsoft.com/office/drawing/2014/main" id="{458B346B-8AED-80C3-428D-B2AA993338A4}"/>
              </a:ext>
            </a:extLst>
          </p:cNvPr>
          <p:cNvSpPr txBox="1">
            <a:spLocks/>
          </p:cNvSpPr>
          <p:nvPr/>
        </p:nvSpPr>
        <p:spPr bwMode="auto">
          <a:xfrm>
            <a:off x="715010" y="475099"/>
            <a:ext cx="10972800" cy="10204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lvl1pPr algn="l" defTabSz="1217900" rtl="0" eaLnBrk="1" fontAlgn="base" hangingPunct="1">
              <a:spcBef>
                <a:spcPct val="0"/>
              </a:spcBef>
              <a:spcAft>
                <a:spcPct val="0"/>
              </a:spcAft>
              <a:defRPr sz="37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a:lstStyle>
          <a:p>
            <a:r>
              <a:rPr lang="vi-VN" dirty="0"/>
              <a:t>Constraint attributes and creating constraints</a:t>
            </a:r>
            <a:endParaRPr lang="en-US" dirty="0"/>
          </a:p>
        </p:txBody>
      </p:sp>
      <p:sp>
        <p:nvSpPr>
          <p:cNvPr id="10" name="TextBox 9">
            <a:extLst>
              <a:ext uri="{FF2B5EF4-FFF2-40B4-BE49-F238E27FC236}">
                <a16:creationId xmlns:a16="http://schemas.microsoft.com/office/drawing/2014/main" id="{AC4DD8B7-1F76-9CD5-CE06-C53E259FEE93}"/>
              </a:ext>
            </a:extLst>
          </p:cNvPr>
          <p:cNvSpPr txBox="1"/>
          <p:nvPr/>
        </p:nvSpPr>
        <p:spPr>
          <a:xfrm>
            <a:off x="715010" y="1353389"/>
            <a:ext cx="3491661" cy="523220"/>
          </a:xfrm>
          <a:prstGeom prst="rect">
            <a:avLst/>
          </a:prstGeom>
          <a:noFill/>
        </p:spPr>
        <p:txBody>
          <a:bodyPr wrap="none" rtlCol="0">
            <a:spAutoFit/>
          </a:bodyPr>
          <a:lstStyle/>
          <a:p>
            <a:r>
              <a:rPr lang="en-VN" sz="2800" b="1" dirty="0">
                <a:solidFill>
                  <a:schemeClr val="tx2">
                    <a:lumMod val="75000"/>
                  </a:schemeClr>
                </a:solidFill>
              </a:rPr>
              <a:t>Create constraints</a:t>
            </a:r>
          </a:p>
        </p:txBody>
      </p:sp>
      <p:sp>
        <p:nvSpPr>
          <p:cNvPr id="11" name="TextBox 10">
            <a:extLst>
              <a:ext uri="{FF2B5EF4-FFF2-40B4-BE49-F238E27FC236}">
                <a16:creationId xmlns:a16="http://schemas.microsoft.com/office/drawing/2014/main" id="{4A015915-7E00-1754-1945-4195AB827ED0}"/>
              </a:ext>
            </a:extLst>
          </p:cNvPr>
          <p:cNvSpPr txBox="1"/>
          <p:nvPr/>
        </p:nvSpPr>
        <p:spPr>
          <a:xfrm>
            <a:off x="715010" y="2046473"/>
            <a:ext cx="6898363" cy="400110"/>
          </a:xfrm>
          <a:prstGeom prst="rect">
            <a:avLst/>
          </a:prstGeom>
          <a:noFill/>
        </p:spPr>
        <p:txBody>
          <a:bodyPr wrap="none" rtlCol="0">
            <a:spAutoFit/>
          </a:bodyPr>
          <a:lstStyle/>
          <a:p>
            <a:r>
              <a:rPr lang="en-US" sz="2000" b="1" dirty="0"/>
              <a:t>Method 4: </a:t>
            </a:r>
            <a:r>
              <a:rPr lang="en-US" sz="2000" dirty="0"/>
              <a:t>use constraint attributes from attribute window</a:t>
            </a:r>
            <a:endParaRPr lang="en-VN" sz="2000" dirty="0"/>
          </a:p>
        </p:txBody>
      </p:sp>
    </p:spTree>
    <p:extLst>
      <p:ext uri="{BB962C8B-B14F-4D97-AF65-F5344CB8AC3E}">
        <p14:creationId xmlns:p14="http://schemas.microsoft.com/office/powerpoint/2010/main" val="639457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3B48D2-0141-0F53-BDA7-20DDB8D80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9212" y="2409728"/>
            <a:ext cx="6039134" cy="4256250"/>
          </a:xfrm>
          <a:prstGeom prst="rect">
            <a:avLst/>
          </a:prstGeom>
        </p:spPr>
      </p:pic>
      <p:sp>
        <p:nvSpPr>
          <p:cNvPr id="7" name="Title 1">
            <a:extLst>
              <a:ext uri="{FF2B5EF4-FFF2-40B4-BE49-F238E27FC236}">
                <a16:creationId xmlns:a16="http://schemas.microsoft.com/office/drawing/2014/main" id="{D00FC2F4-71CB-DAB7-8151-9ABCABCAE7E9}"/>
              </a:ext>
            </a:extLst>
          </p:cNvPr>
          <p:cNvSpPr txBox="1">
            <a:spLocks/>
          </p:cNvSpPr>
          <p:nvPr/>
        </p:nvSpPr>
        <p:spPr bwMode="auto">
          <a:xfrm>
            <a:off x="715010" y="475099"/>
            <a:ext cx="10972800" cy="10204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lvl1pPr algn="l" defTabSz="1217900" rtl="0" eaLnBrk="1" fontAlgn="base" hangingPunct="1">
              <a:spcBef>
                <a:spcPct val="0"/>
              </a:spcBef>
              <a:spcAft>
                <a:spcPct val="0"/>
              </a:spcAft>
              <a:defRPr sz="37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a:lstStyle>
          <a:p>
            <a:r>
              <a:rPr lang="vi-VN" dirty="0"/>
              <a:t>Constraint attributes and creating constraints</a:t>
            </a:r>
            <a:endParaRPr lang="en-US" dirty="0"/>
          </a:p>
        </p:txBody>
      </p:sp>
      <p:sp>
        <p:nvSpPr>
          <p:cNvPr id="8" name="TextBox 7">
            <a:extLst>
              <a:ext uri="{FF2B5EF4-FFF2-40B4-BE49-F238E27FC236}">
                <a16:creationId xmlns:a16="http://schemas.microsoft.com/office/drawing/2014/main" id="{42D74F66-276A-F670-8B2B-71CD60FBD6E5}"/>
              </a:ext>
            </a:extLst>
          </p:cNvPr>
          <p:cNvSpPr txBox="1"/>
          <p:nvPr/>
        </p:nvSpPr>
        <p:spPr>
          <a:xfrm>
            <a:off x="715010" y="1353389"/>
            <a:ext cx="3491661" cy="523220"/>
          </a:xfrm>
          <a:prstGeom prst="rect">
            <a:avLst/>
          </a:prstGeom>
          <a:noFill/>
        </p:spPr>
        <p:txBody>
          <a:bodyPr wrap="none" rtlCol="0">
            <a:spAutoFit/>
          </a:bodyPr>
          <a:lstStyle/>
          <a:p>
            <a:r>
              <a:rPr lang="en-VN" sz="2800" b="1" dirty="0">
                <a:solidFill>
                  <a:schemeClr val="tx2">
                    <a:lumMod val="75000"/>
                  </a:schemeClr>
                </a:solidFill>
              </a:rPr>
              <a:t>Create constraints</a:t>
            </a:r>
          </a:p>
        </p:txBody>
      </p:sp>
      <p:sp>
        <p:nvSpPr>
          <p:cNvPr id="9" name="TextBox 8">
            <a:extLst>
              <a:ext uri="{FF2B5EF4-FFF2-40B4-BE49-F238E27FC236}">
                <a16:creationId xmlns:a16="http://schemas.microsoft.com/office/drawing/2014/main" id="{A0644DE1-CD4B-1617-F29F-FA7EFEE5FDDC}"/>
              </a:ext>
            </a:extLst>
          </p:cNvPr>
          <p:cNvSpPr txBox="1"/>
          <p:nvPr/>
        </p:nvSpPr>
        <p:spPr>
          <a:xfrm>
            <a:off x="715010" y="1983409"/>
            <a:ext cx="5835315" cy="400110"/>
          </a:xfrm>
          <a:prstGeom prst="rect">
            <a:avLst/>
          </a:prstGeom>
          <a:noFill/>
        </p:spPr>
        <p:txBody>
          <a:bodyPr wrap="none" rtlCol="0">
            <a:spAutoFit/>
          </a:bodyPr>
          <a:lstStyle/>
          <a:p>
            <a:r>
              <a:rPr lang="en-US" sz="2000" b="1" dirty="0"/>
              <a:t>Method 5: </a:t>
            </a:r>
            <a:r>
              <a:rPr lang="en-US" sz="2000" dirty="0"/>
              <a:t>use constraint attributes on XML code</a:t>
            </a:r>
            <a:endParaRPr lang="en-VN" sz="2000" dirty="0"/>
          </a:p>
        </p:txBody>
      </p:sp>
    </p:spTree>
    <p:extLst>
      <p:ext uri="{BB962C8B-B14F-4D97-AF65-F5344CB8AC3E}">
        <p14:creationId xmlns:p14="http://schemas.microsoft.com/office/powerpoint/2010/main" val="1423623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89FD72-0CF1-BDC6-94C3-11CA41F63908}"/>
              </a:ext>
            </a:extLst>
          </p:cNvPr>
          <p:cNvSpPr>
            <a:spLocks noGrp="1"/>
          </p:cNvSpPr>
          <p:nvPr>
            <p:ph idx="1"/>
          </p:nvPr>
        </p:nvSpPr>
        <p:spPr>
          <a:xfrm>
            <a:off x="609867" y="3846786"/>
            <a:ext cx="10972271" cy="2279642"/>
          </a:xfrm>
        </p:spPr>
        <p:txBody>
          <a:bodyPr/>
          <a:lstStyle/>
          <a:p>
            <a:pPr marL="0" indent="0">
              <a:buNone/>
            </a:pPr>
            <a:endParaRPr lang="en-VN" dirty="0"/>
          </a:p>
        </p:txBody>
      </p:sp>
      <p:sp>
        <p:nvSpPr>
          <p:cNvPr id="7" name="Title 1">
            <a:extLst>
              <a:ext uri="{FF2B5EF4-FFF2-40B4-BE49-F238E27FC236}">
                <a16:creationId xmlns:a16="http://schemas.microsoft.com/office/drawing/2014/main" id="{D00FC2F4-71CB-DAB7-8151-9ABCABCAE7E9}"/>
              </a:ext>
            </a:extLst>
          </p:cNvPr>
          <p:cNvSpPr txBox="1">
            <a:spLocks/>
          </p:cNvSpPr>
          <p:nvPr/>
        </p:nvSpPr>
        <p:spPr bwMode="auto">
          <a:xfrm>
            <a:off x="715010" y="475099"/>
            <a:ext cx="10972800" cy="10204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lvl1pPr algn="l" defTabSz="1217900" rtl="0" eaLnBrk="1" fontAlgn="base" hangingPunct="1">
              <a:spcBef>
                <a:spcPct val="0"/>
              </a:spcBef>
              <a:spcAft>
                <a:spcPct val="0"/>
              </a:spcAft>
              <a:defRPr sz="37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a:lstStyle>
          <a:p>
            <a:r>
              <a:rPr lang="vi-VN" dirty="0"/>
              <a:t>Constraint attributes and creating constraints</a:t>
            </a:r>
            <a:endParaRPr lang="en-US" dirty="0"/>
          </a:p>
        </p:txBody>
      </p:sp>
      <p:sp>
        <p:nvSpPr>
          <p:cNvPr id="8" name="TextBox 7">
            <a:extLst>
              <a:ext uri="{FF2B5EF4-FFF2-40B4-BE49-F238E27FC236}">
                <a16:creationId xmlns:a16="http://schemas.microsoft.com/office/drawing/2014/main" id="{42D74F66-276A-F670-8B2B-71CD60FBD6E5}"/>
              </a:ext>
            </a:extLst>
          </p:cNvPr>
          <p:cNvSpPr txBox="1"/>
          <p:nvPr/>
        </p:nvSpPr>
        <p:spPr>
          <a:xfrm>
            <a:off x="715010" y="1353389"/>
            <a:ext cx="2037737" cy="523220"/>
          </a:xfrm>
          <a:prstGeom prst="rect">
            <a:avLst/>
          </a:prstGeom>
          <a:noFill/>
        </p:spPr>
        <p:txBody>
          <a:bodyPr wrap="none" rtlCol="0">
            <a:spAutoFit/>
          </a:bodyPr>
          <a:lstStyle/>
          <a:p>
            <a:r>
              <a:rPr lang="en-VN" sz="2800" b="1" dirty="0">
                <a:solidFill>
                  <a:schemeClr val="tx2">
                    <a:lumMod val="75000"/>
                  </a:schemeClr>
                </a:solidFill>
              </a:rPr>
              <a:t>Alignment</a:t>
            </a:r>
          </a:p>
        </p:txBody>
      </p:sp>
      <p:sp>
        <p:nvSpPr>
          <p:cNvPr id="9" name="TextBox 8">
            <a:extLst>
              <a:ext uri="{FF2B5EF4-FFF2-40B4-BE49-F238E27FC236}">
                <a16:creationId xmlns:a16="http://schemas.microsoft.com/office/drawing/2014/main" id="{A0644DE1-CD4B-1617-F29F-FA7EFEE5FDDC}"/>
              </a:ext>
            </a:extLst>
          </p:cNvPr>
          <p:cNvSpPr txBox="1"/>
          <p:nvPr/>
        </p:nvSpPr>
        <p:spPr>
          <a:xfrm>
            <a:off x="715010" y="1983409"/>
            <a:ext cx="4907434" cy="400110"/>
          </a:xfrm>
          <a:prstGeom prst="rect">
            <a:avLst/>
          </a:prstGeom>
          <a:noFill/>
        </p:spPr>
        <p:txBody>
          <a:bodyPr wrap="none" rtlCol="0">
            <a:spAutoFit/>
          </a:bodyPr>
          <a:lstStyle/>
          <a:p>
            <a:r>
              <a:rPr lang="en-US" sz="2000" dirty="0"/>
              <a:t>Center in horizontal inside </a:t>
            </a:r>
            <a:r>
              <a:rPr lang="en-US" sz="2000" b="1" dirty="0"/>
              <a:t>its constraint</a:t>
            </a:r>
            <a:endParaRPr lang="en-VN" sz="2000" b="1" dirty="0"/>
          </a:p>
        </p:txBody>
      </p:sp>
      <p:pic>
        <p:nvPicPr>
          <p:cNvPr id="2" name="Picture 1">
            <a:extLst>
              <a:ext uri="{FF2B5EF4-FFF2-40B4-BE49-F238E27FC236}">
                <a16:creationId xmlns:a16="http://schemas.microsoft.com/office/drawing/2014/main" id="{5BE94EB5-2BE4-AEDE-D863-87F79C21CEE8}"/>
              </a:ext>
            </a:extLst>
          </p:cNvPr>
          <p:cNvPicPr>
            <a:picLocks noChangeAspect="1"/>
          </p:cNvPicPr>
          <p:nvPr/>
        </p:nvPicPr>
        <p:blipFill rotWithShape="1">
          <a:blip r:embed="rId2">
            <a:extLst>
              <a:ext uri="{28A0092B-C50C-407E-A947-70E740481C1C}">
                <a14:useLocalDpi xmlns:a14="http://schemas.microsoft.com/office/drawing/2010/main" val="0"/>
              </a:ext>
            </a:extLst>
          </a:blip>
          <a:srcRect r="19242"/>
          <a:stretch/>
        </p:blipFill>
        <p:spPr>
          <a:xfrm>
            <a:off x="185171" y="3100657"/>
            <a:ext cx="5271483" cy="3282244"/>
          </a:xfrm>
          <a:prstGeom prst="rect">
            <a:avLst/>
          </a:prstGeom>
        </p:spPr>
      </p:pic>
      <p:pic>
        <p:nvPicPr>
          <p:cNvPr id="4" name="Picture 3">
            <a:extLst>
              <a:ext uri="{FF2B5EF4-FFF2-40B4-BE49-F238E27FC236}">
                <a16:creationId xmlns:a16="http://schemas.microsoft.com/office/drawing/2014/main" id="{3821CE4F-C53A-13AD-E1F1-D3335AED4B51}"/>
              </a:ext>
            </a:extLst>
          </p:cNvPr>
          <p:cNvPicPr>
            <a:picLocks noChangeAspect="1"/>
          </p:cNvPicPr>
          <p:nvPr/>
        </p:nvPicPr>
        <p:blipFill rotWithShape="1">
          <a:blip r:embed="rId3">
            <a:extLst>
              <a:ext uri="{28A0092B-C50C-407E-A947-70E740481C1C}">
                <a14:useLocalDpi xmlns:a14="http://schemas.microsoft.com/office/drawing/2010/main" val="0"/>
              </a:ext>
            </a:extLst>
          </a:blip>
          <a:srcRect r="8274"/>
          <a:stretch/>
        </p:blipFill>
        <p:spPr>
          <a:xfrm>
            <a:off x="6746792" y="3100657"/>
            <a:ext cx="4835341" cy="3282244"/>
          </a:xfrm>
          <a:prstGeom prst="rect">
            <a:avLst/>
          </a:prstGeom>
        </p:spPr>
      </p:pic>
    </p:spTree>
    <p:extLst>
      <p:ext uri="{BB962C8B-B14F-4D97-AF65-F5344CB8AC3E}">
        <p14:creationId xmlns:p14="http://schemas.microsoft.com/office/powerpoint/2010/main" val="2100118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31;p78">
            <a:extLst>
              <a:ext uri="{FF2B5EF4-FFF2-40B4-BE49-F238E27FC236}">
                <a16:creationId xmlns:a16="http://schemas.microsoft.com/office/drawing/2014/main" id="{E5BC11F4-761B-4AC2-B626-35F2BD082371}"/>
              </a:ext>
            </a:extLst>
          </p:cNvPr>
          <p:cNvSpPr txBox="1">
            <a:spLocks/>
          </p:cNvSpPr>
          <p:nvPr/>
        </p:nvSpPr>
        <p:spPr bwMode="auto">
          <a:xfrm>
            <a:off x="415600" y="1435033"/>
            <a:ext cx="11360800" cy="471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spcFirstLastPara="1" vert="horz" wrap="square" lIns="121900" tIns="121900" rIns="121900" bIns="121900" numCol="1" rtlCol="0" anchor="t" anchorCtr="0" compatLnSpc="1">
            <a:prstTxWarp prst="textNoShape">
              <a:avLst/>
            </a:prstTxWarp>
            <a:noAutofit/>
          </a:bodyPr>
          <a:lstStyle>
            <a:lvl1pPr marL="456342" indent="-456342" algn="l" defTabSz="1217900" rtl="0" eaLnBrk="1" fontAlgn="base" hangingPunct="1">
              <a:spcBef>
                <a:spcPts val="600"/>
              </a:spcBef>
              <a:spcAft>
                <a:spcPts val="600"/>
              </a:spcAft>
              <a:buFont typeface="Arial" pitchFamily="34" charset="0"/>
              <a:buChar char="•"/>
              <a:defRPr sz="29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marL="989729" indent="-380780" algn="l" defTabSz="1217900" rtl="0" eaLnBrk="1" fontAlgn="base" hangingPunct="1">
              <a:spcBef>
                <a:spcPts val="600"/>
              </a:spcBef>
              <a:spcAft>
                <a:spcPts val="600"/>
              </a:spcAft>
              <a:buFont typeface="Arial" pitchFamily="34" charset="0"/>
              <a:buChar char="–"/>
              <a:defRPr sz="2667" kern="1200">
                <a:solidFill>
                  <a:schemeClr val="tx1"/>
                </a:solidFill>
                <a:latin typeface="Times New Roman" panose="02020603050405020304" pitchFamily="18" charset="0"/>
                <a:ea typeface="ＭＳ Ｐゴシック" charset="0"/>
                <a:cs typeface="Times New Roman" panose="02020603050405020304" pitchFamily="18" charset="0"/>
              </a:defRPr>
            </a:lvl2pPr>
            <a:lvl3pPr marL="1523115" indent="-303735" algn="l" defTabSz="1217900" rtl="0" eaLnBrk="1" fontAlgn="base" hangingPunct="1">
              <a:spcBef>
                <a:spcPts val="600"/>
              </a:spcBef>
              <a:spcAft>
                <a:spcPts val="600"/>
              </a:spcAft>
              <a:buFont typeface="Arial" pitchFamily="34" charset="0"/>
              <a:buChar char="•"/>
              <a:defRPr sz="2667" kern="1200">
                <a:solidFill>
                  <a:schemeClr val="tx1"/>
                </a:solidFill>
                <a:latin typeface="Times New Roman" panose="02020603050405020304" pitchFamily="18" charset="0"/>
                <a:ea typeface="ＭＳ Ｐゴシック" charset="0"/>
                <a:cs typeface="Times New Roman" panose="02020603050405020304" pitchFamily="18" charset="0"/>
              </a:defRPr>
            </a:lvl3pPr>
            <a:lvl4pPr marL="2132065" indent="-303735" algn="l" defTabSz="1217900" rtl="0" eaLnBrk="1" fontAlgn="base" hangingPunct="1">
              <a:spcBef>
                <a:spcPts val="600"/>
              </a:spcBef>
              <a:spcAft>
                <a:spcPts val="600"/>
              </a:spcAft>
              <a:buFont typeface="Arial" pitchFamily="34" charset="0"/>
              <a:buChar char="–"/>
              <a:defRPr sz="2667" i="1" kern="1200">
                <a:solidFill>
                  <a:schemeClr val="tx1"/>
                </a:solidFill>
                <a:latin typeface="Times New Roman" panose="02020603050405020304" pitchFamily="18" charset="0"/>
                <a:ea typeface="ＭＳ Ｐゴシック" charset="0"/>
                <a:cs typeface="Times New Roman" panose="02020603050405020304" pitchFamily="18" charset="0"/>
              </a:defRPr>
            </a:lvl4pPr>
            <a:lvl5pPr marL="2742497" indent="-303735" algn="l" defTabSz="1217900" rtl="0" eaLnBrk="1" fontAlgn="base" hangingPunct="1">
              <a:spcBef>
                <a:spcPts val="600"/>
              </a:spcBef>
              <a:spcAft>
                <a:spcPts val="600"/>
              </a:spcAft>
              <a:buFont typeface="Arial" pitchFamily="34" charset="0"/>
              <a:buChar char="»"/>
              <a:defRPr sz="2667" kern="1200">
                <a:solidFill>
                  <a:schemeClr val="tx1"/>
                </a:solidFill>
                <a:latin typeface="Times New Roman" panose="02020603050405020304" pitchFamily="18" charset="0"/>
                <a:ea typeface="ＭＳ Ｐゴシック" charset="0"/>
                <a:cs typeface="Times New Roman" panose="02020603050405020304" pitchFamily="18" charset="0"/>
              </a:defRPr>
            </a:lvl5pPr>
            <a:lvl6pPr marL="3352548"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02"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658"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12"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spcBef>
                <a:spcPts val="533"/>
              </a:spcBef>
              <a:buClr>
                <a:schemeClr val="dk1"/>
              </a:buClr>
              <a:buSzPts val="1100"/>
              <a:buFont typeface="Arial" pitchFamily="34" charset="0"/>
              <a:buNone/>
            </a:pPr>
            <a:endParaRPr lang="en-US" sz="2400" dirty="0">
              <a:latin typeface="Consolas"/>
              <a:ea typeface="Consolas"/>
              <a:cs typeface="Consolas"/>
              <a:sym typeface="Consolas"/>
            </a:endParaRPr>
          </a:p>
        </p:txBody>
      </p:sp>
      <p:pic>
        <p:nvPicPr>
          <p:cNvPr id="6" name="Picture 5">
            <a:extLst>
              <a:ext uri="{FF2B5EF4-FFF2-40B4-BE49-F238E27FC236}">
                <a16:creationId xmlns:a16="http://schemas.microsoft.com/office/drawing/2014/main" id="{D4933DE8-BAA2-6E40-CE5C-73F44E2FF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0387" y="1181100"/>
            <a:ext cx="3454400" cy="5676900"/>
          </a:xfrm>
          <a:prstGeom prst="rect">
            <a:avLst/>
          </a:prstGeom>
        </p:spPr>
      </p:pic>
      <p:pic>
        <p:nvPicPr>
          <p:cNvPr id="9" name="Picture 8">
            <a:extLst>
              <a:ext uri="{FF2B5EF4-FFF2-40B4-BE49-F238E27FC236}">
                <a16:creationId xmlns:a16="http://schemas.microsoft.com/office/drawing/2014/main" id="{EA68D4CA-1321-D22A-309C-1F6F43337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167" y="3790633"/>
            <a:ext cx="4356100" cy="1536700"/>
          </a:xfrm>
          <a:prstGeom prst="rect">
            <a:avLst/>
          </a:prstGeom>
        </p:spPr>
      </p:pic>
      <p:sp>
        <p:nvSpPr>
          <p:cNvPr id="7" name="Title 1">
            <a:extLst>
              <a:ext uri="{FF2B5EF4-FFF2-40B4-BE49-F238E27FC236}">
                <a16:creationId xmlns:a16="http://schemas.microsoft.com/office/drawing/2014/main" id="{ACC3769A-FF86-8C1A-CBB1-3F5DD8F5D90F}"/>
              </a:ext>
            </a:extLst>
          </p:cNvPr>
          <p:cNvSpPr txBox="1">
            <a:spLocks/>
          </p:cNvSpPr>
          <p:nvPr/>
        </p:nvSpPr>
        <p:spPr bwMode="auto">
          <a:xfrm>
            <a:off x="715010" y="475099"/>
            <a:ext cx="10972800" cy="10204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lvl1pPr algn="l" defTabSz="1217900" rtl="0" eaLnBrk="1" fontAlgn="base" hangingPunct="1">
              <a:spcBef>
                <a:spcPct val="0"/>
              </a:spcBef>
              <a:spcAft>
                <a:spcPct val="0"/>
              </a:spcAft>
              <a:defRPr sz="37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a:lstStyle>
          <a:p>
            <a:r>
              <a:rPr lang="vi-VN" dirty="0"/>
              <a:t>Constraint attributes and creating constraints</a:t>
            </a:r>
            <a:endParaRPr lang="en-US" dirty="0"/>
          </a:p>
        </p:txBody>
      </p:sp>
      <p:sp>
        <p:nvSpPr>
          <p:cNvPr id="8" name="TextBox 7">
            <a:extLst>
              <a:ext uri="{FF2B5EF4-FFF2-40B4-BE49-F238E27FC236}">
                <a16:creationId xmlns:a16="http://schemas.microsoft.com/office/drawing/2014/main" id="{CBB5E295-DD58-E3BB-97A1-4571ED29DF73}"/>
              </a:ext>
            </a:extLst>
          </p:cNvPr>
          <p:cNvSpPr txBox="1"/>
          <p:nvPr/>
        </p:nvSpPr>
        <p:spPr>
          <a:xfrm>
            <a:off x="715010" y="1353389"/>
            <a:ext cx="2037737" cy="523220"/>
          </a:xfrm>
          <a:prstGeom prst="rect">
            <a:avLst/>
          </a:prstGeom>
          <a:noFill/>
        </p:spPr>
        <p:txBody>
          <a:bodyPr wrap="none" rtlCol="0">
            <a:spAutoFit/>
          </a:bodyPr>
          <a:lstStyle/>
          <a:p>
            <a:r>
              <a:rPr lang="en-VN" sz="2800" b="1" dirty="0">
                <a:solidFill>
                  <a:schemeClr val="tx2">
                    <a:lumMod val="75000"/>
                  </a:schemeClr>
                </a:solidFill>
              </a:rPr>
              <a:t>Alignment</a:t>
            </a:r>
          </a:p>
        </p:txBody>
      </p:sp>
      <p:sp>
        <p:nvSpPr>
          <p:cNvPr id="10" name="TextBox 9">
            <a:extLst>
              <a:ext uri="{FF2B5EF4-FFF2-40B4-BE49-F238E27FC236}">
                <a16:creationId xmlns:a16="http://schemas.microsoft.com/office/drawing/2014/main" id="{082CF5FB-C750-C4ED-646B-5599AD0D8DDF}"/>
              </a:ext>
            </a:extLst>
          </p:cNvPr>
          <p:cNvSpPr txBox="1"/>
          <p:nvPr/>
        </p:nvSpPr>
        <p:spPr>
          <a:xfrm>
            <a:off x="715010" y="1983409"/>
            <a:ext cx="4610173" cy="400110"/>
          </a:xfrm>
          <a:prstGeom prst="rect">
            <a:avLst/>
          </a:prstGeom>
          <a:noFill/>
        </p:spPr>
        <p:txBody>
          <a:bodyPr wrap="none" rtlCol="0">
            <a:spAutoFit/>
          </a:bodyPr>
          <a:lstStyle/>
          <a:p>
            <a:r>
              <a:rPr lang="en-US" sz="2000" dirty="0"/>
              <a:t>Center in vertical inside </a:t>
            </a:r>
            <a:r>
              <a:rPr lang="en-US" sz="2000" b="1" dirty="0"/>
              <a:t>its constraint</a:t>
            </a:r>
            <a:endParaRPr lang="en-VN" sz="2000" b="1" dirty="0"/>
          </a:p>
        </p:txBody>
      </p:sp>
    </p:spTree>
    <p:extLst>
      <p:ext uri="{BB962C8B-B14F-4D97-AF65-F5344CB8AC3E}">
        <p14:creationId xmlns:p14="http://schemas.microsoft.com/office/powerpoint/2010/main" val="559042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31;p78">
            <a:extLst>
              <a:ext uri="{FF2B5EF4-FFF2-40B4-BE49-F238E27FC236}">
                <a16:creationId xmlns:a16="http://schemas.microsoft.com/office/drawing/2014/main" id="{E5BC11F4-761B-4AC2-B626-35F2BD082371}"/>
              </a:ext>
            </a:extLst>
          </p:cNvPr>
          <p:cNvSpPr txBox="1">
            <a:spLocks/>
          </p:cNvSpPr>
          <p:nvPr/>
        </p:nvSpPr>
        <p:spPr bwMode="auto">
          <a:xfrm>
            <a:off x="415600" y="2329633"/>
            <a:ext cx="11360800" cy="381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vert="horz" wrap="square" lIns="121900" tIns="121900" rIns="121900" bIns="121900" numCol="1" rtlCol="0" anchor="t" anchorCtr="0" compatLnSpc="1">
            <a:prstTxWarp prst="textNoShape">
              <a:avLst/>
            </a:prstTxWarp>
            <a:noAutofit/>
          </a:bodyPr>
          <a:lstStyle>
            <a:lvl1pPr marL="456342" indent="-456342" algn="l" defTabSz="1217900" rtl="0" eaLnBrk="1" fontAlgn="base" hangingPunct="1">
              <a:spcBef>
                <a:spcPts val="600"/>
              </a:spcBef>
              <a:spcAft>
                <a:spcPts val="600"/>
              </a:spcAft>
              <a:buFont typeface="Arial" pitchFamily="34" charset="0"/>
              <a:buChar char="•"/>
              <a:defRPr sz="29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marL="989729" indent="-380780" algn="l" defTabSz="1217900" rtl="0" eaLnBrk="1" fontAlgn="base" hangingPunct="1">
              <a:spcBef>
                <a:spcPts val="600"/>
              </a:spcBef>
              <a:spcAft>
                <a:spcPts val="600"/>
              </a:spcAft>
              <a:buFont typeface="Arial" pitchFamily="34" charset="0"/>
              <a:buChar char="–"/>
              <a:defRPr sz="2667" kern="1200">
                <a:solidFill>
                  <a:schemeClr val="tx1"/>
                </a:solidFill>
                <a:latin typeface="Times New Roman" panose="02020603050405020304" pitchFamily="18" charset="0"/>
                <a:ea typeface="ＭＳ Ｐゴシック" charset="0"/>
                <a:cs typeface="Times New Roman" panose="02020603050405020304" pitchFamily="18" charset="0"/>
              </a:defRPr>
            </a:lvl2pPr>
            <a:lvl3pPr marL="1523115" indent="-303735" algn="l" defTabSz="1217900" rtl="0" eaLnBrk="1" fontAlgn="base" hangingPunct="1">
              <a:spcBef>
                <a:spcPts val="600"/>
              </a:spcBef>
              <a:spcAft>
                <a:spcPts val="600"/>
              </a:spcAft>
              <a:buFont typeface="Arial" pitchFamily="34" charset="0"/>
              <a:buChar char="•"/>
              <a:defRPr sz="2667" kern="1200">
                <a:solidFill>
                  <a:schemeClr val="tx1"/>
                </a:solidFill>
                <a:latin typeface="Times New Roman" panose="02020603050405020304" pitchFamily="18" charset="0"/>
                <a:ea typeface="ＭＳ Ｐゴシック" charset="0"/>
                <a:cs typeface="Times New Roman" panose="02020603050405020304" pitchFamily="18" charset="0"/>
              </a:defRPr>
            </a:lvl3pPr>
            <a:lvl4pPr marL="2132065" indent="-303735" algn="l" defTabSz="1217900" rtl="0" eaLnBrk="1" fontAlgn="base" hangingPunct="1">
              <a:spcBef>
                <a:spcPts val="600"/>
              </a:spcBef>
              <a:spcAft>
                <a:spcPts val="600"/>
              </a:spcAft>
              <a:buFont typeface="Arial" pitchFamily="34" charset="0"/>
              <a:buChar char="–"/>
              <a:defRPr sz="2667" i="1" kern="1200">
                <a:solidFill>
                  <a:schemeClr val="tx1"/>
                </a:solidFill>
                <a:latin typeface="Times New Roman" panose="02020603050405020304" pitchFamily="18" charset="0"/>
                <a:ea typeface="ＭＳ Ｐゴシック" charset="0"/>
                <a:cs typeface="Times New Roman" panose="02020603050405020304" pitchFamily="18" charset="0"/>
              </a:defRPr>
            </a:lvl4pPr>
            <a:lvl5pPr marL="2742497" indent="-303735" algn="l" defTabSz="1217900" rtl="0" eaLnBrk="1" fontAlgn="base" hangingPunct="1">
              <a:spcBef>
                <a:spcPts val="600"/>
              </a:spcBef>
              <a:spcAft>
                <a:spcPts val="600"/>
              </a:spcAft>
              <a:buFont typeface="Arial" pitchFamily="34" charset="0"/>
              <a:buChar char="»"/>
              <a:defRPr sz="2667" kern="1200">
                <a:solidFill>
                  <a:schemeClr val="tx1"/>
                </a:solidFill>
                <a:latin typeface="Times New Roman" panose="02020603050405020304" pitchFamily="18" charset="0"/>
                <a:ea typeface="ＭＳ Ｐゴシック" charset="0"/>
                <a:cs typeface="Times New Roman" panose="02020603050405020304" pitchFamily="18" charset="0"/>
              </a:defRPr>
            </a:lvl5pPr>
            <a:lvl6pPr marL="3352548"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02"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658"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12"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spcBef>
                <a:spcPts val="533"/>
              </a:spcBef>
              <a:buClr>
                <a:schemeClr val="dk1"/>
              </a:buClr>
              <a:buSzPts val="1100"/>
              <a:buFont typeface="Arial" pitchFamily="34" charset="0"/>
              <a:buNone/>
            </a:pPr>
            <a:endParaRPr lang="en-US" sz="2400" dirty="0">
              <a:latin typeface="Consolas"/>
              <a:ea typeface="Consolas"/>
              <a:cs typeface="Consolas"/>
              <a:sym typeface="Consolas"/>
            </a:endParaRPr>
          </a:p>
        </p:txBody>
      </p:sp>
      <p:sp>
        <p:nvSpPr>
          <p:cNvPr id="7" name="Title 1">
            <a:extLst>
              <a:ext uri="{FF2B5EF4-FFF2-40B4-BE49-F238E27FC236}">
                <a16:creationId xmlns:a16="http://schemas.microsoft.com/office/drawing/2014/main" id="{ACC3769A-FF86-8C1A-CBB1-3F5DD8F5D90F}"/>
              </a:ext>
            </a:extLst>
          </p:cNvPr>
          <p:cNvSpPr txBox="1">
            <a:spLocks/>
          </p:cNvSpPr>
          <p:nvPr/>
        </p:nvSpPr>
        <p:spPr bwMode="auto">
          <a:xfrm>
            <a:off x="715010" y="475099"/>
            <a:ext cx="10972800" cy="10204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lvl1pPr algn="l" defTabSz="1217900" rtl="0" eaLnBrk="1" fontAlgn="base" hangingPunct="1">
              <a:spcBef>
                <a:spcPct val="0"/>
              </a:spcBef>
              <a:spcAft>
                <a:spcPct val="0"/>
              </a:spcAft>
              <a:defRPr sz="37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a:lstStyle>
          <a:p>
            <a:r>
              <a:rPr lang="vi-VN" dirty="0"/>
              <a:t>Constraint attributes and creating constraints</a:t>
            </a:r>
            <a:endParaRPr lang="en-US" dirty="0"/>
          </a:p>
        </p:txBody>
      </p:sp>
      <p:sp>
        <p:nvSpPr>
          <p:cNvPr id="8" name="TextBox 7">
            <a:extLst>
              <a:ext uri="{FF2B5EF4-FFF2-40B4-BE49-F238E27FC236}">
                <a16:creationId xmlns:a16="http://schemas.microsoft.com/office/drawing/2014/main" id="{CBB5E295-DD58-E3BB-97A1-4571ED29DF73}"/>
              </a:ext>
            </a:extLst>
          </p:cNvPr>
          <p:cNvSpPr txBox="1"/>
          <p:nvPr/>
        </p:nvSpPr>
        <p:spPr>
          <a:xfrm>
            <a:off x="715010" y="1353389"/>
            <a:ext cx="2037737" cy="523220"/>
          </a:xfrm>
          <a:prstGeom prst="rect">
            <a:avLst/>
          </a:prstGeom>
          <a:noFill/>
        </p:spPr>
        <p:txBody>
          <a:bodyPr wrap="none" rtlCol="0">
            <a:spAutoFit/>
          </a:bodyPr>
          <a:lstStyle/>
          <a:p>
            <a:r>
              <a:rPr lang="en-VN" sz="2800" b="1" dirty="0">
                <a:solidFill>
                  <a:schemeClr val="tx2">
                    <a:lumMod val="75000"/>
                  </a:schemeClr>
                </a:solidFill>
              </a:rPr>
              <a:t>Alignment</a:t>
            </a:r>
          </a:p>
        </p:txBody>
      </p:sp>
      <p:sp>
        <p:nvSpPr>
          <p:cNvPr id="10" name="TextBox 9">
            <a:extLst>
              <a:ext uri="{FF2B5EF4-FFF2-40B4-BE49-F238E27FC236}">
                <a16:creationId xmlns:a16="http://schemas.microsoft.com/office/drawing/2014/main" id="{082CF5FB-C750-C4ED-646B-5599AD0D8DDF}"/>
              </a:ext>
            </a:extLst>
          </p:cNvPr>
          <p:cNvSpPr txBox="1"/>
          <p:nvPr/>
        </p:nvSpPr>
        <p:spPr>
          <a:xfrm>
            <a:off x="715010" y="1983409"/>
            <a:ext cx="4153316" cy="400110"/>
          </a:xfrm>
          <a:prstGeom prst="rect">
            <a:avLst/>
          </a:prstGeom>
          <a:noFill/>
        </p:spPr>
        <p:txBody>
          <a:bodyPr wrap="none" rtlCol="0">
            <a:spAutoFit/>
          </a:bodyPr>
          <a:lstStyle/>
          <a:p>
            <a:r>
              <a:rPr lang="en-US" sz="2000" dirty="0"/>
              <a:t>Center in vertical inside </a:t>
            </a:r>
            <a:r>
              <a:rPr lang="en-US" sz="2000" b="1" dirty="0"/>
              <a:t>its parent</a:t>
            </a:r>
            <a:endParaRPr lang="en-VN" sz="2000" b="1" dirty="0"/>
          </a:p>
        </p:txBody>
      </p:sp>
      <p:pic>
        <p:nvPicPr>
          <p:cNvPr id="3" name="Picture 2">
            <a:extLst>
              <a:ext uri="{FF2B5EF4-FFF2-40B4-BE49-F238E27FC236}">
                <a16:creationId xmlns:a16="http://schemas.microsoft.com/office/drawing/2014/main" id="{4885F17C-EA7C-7B81-425B-3ABD1BAB34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7480" y="2836543"/>
            <a:ext cx="4648200" cy="3352800"/>
          </a:xfrm>
          <a:prstGeom prst="rect">
            <a:avLst/>
          </a:prstGeom>
        </p:spPr>
      </p:pic>
      <p:pic>
        <p:nvPicPr>
          <p:cNvPr id="11" name="Picture 10">
            <a:extLst>
              <a:ext uri="{FF2B5EF4-FFF2-40B4-BE49-F238E27FC236}">
                <a16:creationId xmlns:a16="http://schemas.microsoft.com/office/drawing/2014/main" id="{4D354618-0B69-51BF-6AE0-887E6D1D3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2073" y="1617557"/>
            <a:ext cx="2922064" cy="4964124"/>
          </a:xfrm>
          <a:prstGeom prst="rect">
            <a:avLst/>
          </a:prstGeom>
        </p:spPr>
      </p:pic>
    </p:spTree>
    <p:extLst>
      <p:ext uri="{BB962C8B-B14F-4D97-AF65-F5344CB8AC3E}">
        <p14:creationId xmlns:p14="http://schemas.microsoft.com/office/powerpoint/2010/main" val="2092752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9E17B0E-5ABA-F0B9-FFB2-FA4109ECE6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418" y="2704016"/>
            <a:ext cx="5932482" cy="3683137"/>
          </a:xfrm>
        </p:spPr>
      </p:pic>
      <p:pic>
        <p:nvPicPr>
          <p:cNvPr id="7" name="Picture 6">
            <a:extLst>
              <a:ext uri="{FF2B5EF4-FFF2-40B4-BE49-F238E27FC236}">
                <a16:creationId xmlns:a16="http://schemas.microsoft.com/office/drawing/2014/main" id="{1931C320-2137-1C44-45E8-2C7C0ADDE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26048"/>
            <a:ext cx="5970582" cy="3182557"/>
          </a:xfrm>
          <a:prstGeom prst="rect">
            <a:avLst/>
          </a:prstGeom>
        </p:spPr>
      </p:pic>
      <p:sp>
        <p:nvSpPr>
          <p:cNvPr id="3" name="Title 1">
            <a:extLst>
              <a:ext uri="{FF2B5EF4-FFF2-40B4-BE49-F238E27FC236}">
                <a16:creationId xmlns:a16="http://schemas.microsoft.com/office/drawing/2014/main" id="{BAE27F14-3EA3-8F98-5690-8DD8E82949C5}"/>
              </a:ext>
            </a:extLst>
          </p:cNvPr>
          <p:cNvSpPr txBox="1">
            <a:spLocks/>
          </p:cNvSpPr>
          <p:nvPr/>
        </p:nvSpPr>
        <p:spPr bwMode="auto">
          <a:xfrm>
            <a:off x="715010" y="475099"/>
            <a:ext cx="10972800" cy="10204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lvl1pPr algn="l" defTabSz="1217900" rtl="0" eaLnBrk="1" fontAlgn="base" hangingPunct="1">
              <a:spcBef>
                <a:spcPct val="0"/>
              </a:spcBef>
              <a:spcAft>
                <a:spcPct val="0"/>
              </a:spcAft>
              <a:defRPr sz="37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a:lstStyle>
          <a:p>
            <a:r>
              <a:rPr lang="vi-VN" dirty="0"/>
              <a:t>Constraint attributes and creating constraints</a:t>
            </a:r>
            <a:endParaRPr lang="en-US" dirty="0"/>
          </a:p>
        </p:txBody>
      </p:sp>
      <p:sp>
        <p:nvSpPr>
          <p:cNvPr id="4" name="TextBox 3">
            <a:extLst>
              <a:ext uri="{FF2B5EF4-FFF2-40B4-BE49-F238E27FC236}">
                <a16:creationId xmlns:a16="http://schemas.microsoft.com/office/drawing/2014/main" id="{C3DFCECC-C37F-2BD4-2112-0BA4574D6A12}"/>
              </a:ext>
            </a:extLst>
          </p:cNvPr>
          <p:cNvSpPr txBox="1"/>
          <p:nvPr/>
        </p:nvSpPr>
        <p:spPr>
          <a:xfrm>
            <a:off x="715010" y="1452779"/>
            <a:ext cx="3350597" cy="523220"/>
          </a:xfrm>
          <a:prstGeom prst="rect">
            <a:avLst/>
          </a:prstGeom>
          <a:noFill/>
        </p:spPr>
        <p:txBody>
          <a:bodyPr wrap="none" rtlCol="0">
            <a:spAutoFit/>
          </a:bodyPr>
          <a:lstStyle/>
          <a:p>
            <a:r>
              <a:rPr lang="en-VN" sz="2800" b="1" dirty="0">
                <a:solidFill>
                  <a:schemeClr val="tx2">
                    <a:lumMod val="75000"/>
                  </a:schemeClr>
                </a:solidFill>
              </a:rPr>
              <a:t>Other Alignments</a:t>
            </a:r>
          </a:p>
        </p:txBody>
      </p:sp>
    </p:spTree>
    <p:extLst>
      <p:ext uri="{BB962C8B-B14F-4D97-AF65-F5344CB8AC3E}">
        <p14:creationId xmlns:p14="http://schemas.microsoft.com/office/powerpoint/2010/main" val="3981746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77959-B621-49C9-BCBD-509FF1E7D5B1}"/>
              </a:ext>
            </a:extLst>
          </p:cNvPr>
          <p:cNvSpPr>
            <a:spLocks noGrp="1"/>
          </p:cNvSpPr>
          <p:nvPr>
            <p:ph type="title"/>
          </p:nvPr>
        </p:nvSpPr>
        <p:spPr/>
        <p:txBody>
          <a:bodyPr/>
          <a:lstStyle/>
          <a:p>
            <a:r>
              <a:rPr lang="vi-VN" dirty="0"/>
              <a:t>Constraint attributes and creating constraints</a:t>
            </a:r>
            <a:endParaRPr lang="en-US" dirty="0"/>
          </a:p>
        </p:txBody>
      </p:sp>
      <p:sp>
        <p:nvSpPr>
          <p:cNvPr id="4" name="Google Shape;431;p78">
            <a:extLst>
              <a:ext uri="{FF2B5EF4-FFF2-40B4-BE49-F238E27FC236}">
                <a16:creationId xmlns:a16="http://schemas.microsoft.com/office/drawing/2014/main" id="{E5BC11F4-761B-4AC2-B626-35F2BD082371}"/>
              </a:ext>
            </a:extLst>
          </p:cNvPr>
          <p:cNvSpPr txBox="1">
            <a:spLocks/>
          </p:cNvSpPr>
          <p:nvPr/>
        </p:nvSpPr>
        <p:spPr bwMode="auto">
          <a:xfrm>
            <a:off x="415600" y="1435033"/>
            <a:ext cx="11360800" cy="471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vert="horz" wrap="square" lIns="121900" tIns="121900" rIns="121900" bIns="121900" numCol="1" rtlCol="0" anchor="t" anchorCtr="0" compatLnSpc="1">
            <a:prstTxWarp prst="textNoShape">
              <a:avLst/>
            </a:prstTxWarp>
            <a:noAutofit/>
          </a:bodyPr>
          <a:lstStyle>
            <a:lvl1pPr marL="456342" indent="-456342" algn="l" defTabSz="1217900" rtl="0" eaLnBrk="1" fontAlgn="base" hangingPunct="1">
              <a:spcBef>
                <a:spcPts val="600"/>
              </a:spcBef>
              <a:spcAft>
                <a:spcPts val="600"/>
              </a:spcAft>
              <a:buFont typeface="Arial" pitchFamily="34" charset="0"/>
              <a:buChar char="•"/>
              <a:defRPr sz="29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marL="989729" indent="-380780" algn="l" defTabSz="1217900" rtl="0" eaLnBrk="1" fontAlgn="base" hangingPunct="1">
              <a:spcBef>
                <a:spcPts val="600"/>
              </a:spcBef>
              <a:spcAft>
                <a:spcPts val="600"/>
              </a:spcAft>
              <a:buFont typeface="Arial" pitchFamily="34" charset="0"/>
              <a:buChar char="–"/>
              <a:defRPr sz="2667" kern="1200">
                <a:solidFill>
                  <a:schemeClr val="tx1"/>
                </a:solidFill>
                <a:latin typeface="Times New Roman" panose="02020603050405020304" pitchFamily="18" charset="0"/>
                <a:ea typeface="ＭＳ Ｐゴシック" charset="0"/>
                <a:cs typeface="Times New Roman" panose="02020603050405020304" pitchFamily="18" charset="0"/>
              </a:defRPr>
            </a:lvl2pPr>
            <a:lvl3pPr marL="1523115" indent="-303735" algn="l" defTabSz="1217900" rtl="0" eaLnBrk="1" fontAlgn="base" hangingPunct="1">
              <a:spcBef>
                <a:spcPts val="600"/>
              </a:spcBef>
              <a:spcAft>
                <a:spcPts val="600"/>
              </a:spcAft>
              <a:buFont typeface="Arial" pitchFamily="34" charset="0"/>
              <a:buChar char="•"/>
              <a:defRPr sz="2667" kern="1200">
                <a:solidFill>
                  <a:schemeClr val="tx1"/>
                </a:solidFill>
                <a:latin typeface="Times New Roman" panose="02020603050405020304" pitchFamily="18" charset="0"/>
                <a:ea typeface="ＭＳ Ｐゴシック" charset="0"/>
                <a:cs typeface="Times New Roman" panose="02020603050405020304" pitchFamily="18" charset="0"/>
              </a:defRPr>
            </a:lvl3pPr>
            <a:lvl4pPr marL="2132065" indent="-303735" algn="l" defTabSz="1217900" rtl="0" eaLnBrk="1" fontAlgn="base" hangingPunct="1">
              <a:spcBef>
                <a:spcPts val="600"/>
              </a:spcBef>
              <a:spcAft>
                <a:spcPts val="600"/>
              </a:spcAft>
              <a:buFont typeface="Arial" pitchFamily="34" charset="0"/>
              <a:buChar char="–"/>
              <a:defRPr sz="2667" i="1" kern="1200">
                <a:solidFill>
                  <a:schemeClr val="tx1"/>
                </a:solidFill>
                <a:latin typeface="Times New Roman" panose="02020603050405020304" pitchFamily="18" charset="0"/>
                <a:ea typeface="ＭＳ Ｐゴシック" charset="0"/>
                <a:cs typeface="Times New Roman" panose="02020603050405020304" pitchFamily="18" charset="0"/>
              </a:defRPr>
            </a:lvl4pPr>
            <a:lvl5pPr marL="2742497" indent="-303735" algn="l" defTabSz="1217900" rtl="0" eaLnBrk="1" fontAlgn="base" hangingPunct="1">
              <a:spcBef>
                <a:spcPts val="600"/>
              </a:spcBef>
              <a:spcAft>
                <a:spcPts val="600"/>
              </a:spcAft>
              <a:buFont typeface="Arial" pitchFamily="34" charset="0"/>
              <a:buChar char="»"/>
              <a:defRPr sz="2667" kern="1200">
                <a:solidFill>
                  <a:schemeClr val="tx1"/>
                </a:solidFill>
                <a:latin typeface="Times New Roman" panose="02020603050405020304" pitchFamily="18" charset="0"/>
                <a:ea typeface="ＭＳ Ｐゴシック" charset="0"/>
                <a:cs typeface="Times New Roman" panose="02020603050405020304" pitchFamily="18" charset="0"/>
              </a:defRPr>
            </a:lvl5pPr>
            <a:lvl6pPr marL="3352548"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02"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658"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12"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spcBef>
                <a:spcPts val="533"/>
              </a:spcBef>
              <a:buClr>
                <a:schemeClr val="dk1"/>
              </a:buClr>
              <a:buSzPts val="1100"/>
              <a:buFont typeface="Arial" pitchFamily="34" charset="0"/>
              <a:buNone/>
            </a:pPr>
            <a:r>
              <a:rPr lang="en-US" sz="2400" dirty="0">
                <a:latin typeface="Consolas"/>
                <a:ea typeface="Consolas"/>
                <a:cs typeface="Consolas"/>
                <a:sym typeface="Consolas"/>
              </a:rPr>
              <a:t>Bias</a:t>
            </a:r>
          </a:p>
        </p:txBody>
      </p:sp>
      <p:pic>
        <p:nvPicPr>
          <p:cNvPr id="5" name="Picture 4">
            <a:extLst>
              <a:ext uri="{FF2B5EF4-FFF2-40B4-BE49-F238E27FC236}">
                <a16:creationId xmlns:a16="http://schemas.microsoft.com/office/drawing/2014/main" id="{8898E2EA-213A-EA75-0858-19F95A9F3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216" y="3168677"/>
            <a:ext cx="7772400" cy="2254290"/>
          </a:xfrm>
          <a:prstGeom prst="rect">
            <a:avLst/>
          </a:prstGeom>
        </p:spPr>
      </p:pic>
    </p:spTree>
    <p:extLst>
      <p:ext uri="{BB962C8B-B14F-4D97-AF65-F5344CB8AC3E}">
        <p14:creationId xmlns:p14="http://schemas.microsoft.com/office/powerpoint/2010/main" val="3942148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77959-B621-49C9-BCBD-509FF1E7D5B1}"/>
              </a:ext>
            </a:extLst>
          </p:cNvPr>
          <p:cNvSpPr>
            <a:spLocks noGrp="1"/>
          </p:cNvSpPr>
          <p:nvPr>
            <p:ph type="title"/>
          </p:nvPr>
        </p:nvSpPr>
        <p:spPr/>
        <p:txBody>
          <a:bodyPr/>
          <a:lstStyle/>
          <a:p>
            <a:r>
              <a:rPr lang="vi-VN" dirty="0"/>
              <a:t>Constraint attributes and creating constraints</a:t>
            </a:r>
            <a:endParaRPr lang="en-US" dirty="0"/>
          </a:p>
        </p:txBody>
      </p:sp>
      <p:sp>
        <p:nvSpPr>
          <p:cNvPr id="4" name="Google Shape;431;p78">
            <a:extLst>
              <a:ext uri="{FF2B5EF4-FFF2-40B4-BE49-F238E27FC236}">
                <a16:creationId xmlns:a16="http://schemas.microsoft.com/office/drawing/2014/main" id="{E5BC11F4-761B-4AC2-B626-35F2BD082371}"/>
              </a:ext>
            </a:extLst>
          </p:cNvPr>
          <p:cNvSpPr txBox="1">
            <a:spLocks/>
          </p:cNvSpPr>
          <p:nvPr/>
        </p:nvSpPr>
        <p:spPr bwMode="auto">
          <a:xfrm>
            <a:off x="489740" y="2574267"/>
            <a:ext cx="4045189" cy="2976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spcFirstLastPara="1" vert="horz" wrap="square" lIns="121900" tIns="121900" rIns="121900" bIns="121900" numCol="1" rtlCol="0" anchor="t" anchorCtr="0" compatLnSpc="1">
            <a:prstTxWarp prst="textNoShape">
              <a:avLst/>
            </a:prstTxWarp>
            <a:noAutofit/>
          </a:bodyPr>
          <a:lstStyle>
            <a:lvl1pPr marL="456342" indent="-456342" algn="l" defTabSz="1217900" rtl="0" eaLnBrk="1" fontAlgn="base" hangingPunct="1">
              <a:spcBef>
                <a:spcPts val="600"/>
              </a:spcBef>
              <a:spcAft>
                <a:spcPts val="600"/>
              </a:spcAft>
              <a:buFont typeface="Arial" pitchFamily="34" charset="0"/>
              <a:buChar char="•"/>
              <a:defRPr sz="29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marL="989729" indent="-380780" algn="l" defTabSz="1217900" rtl="0" eaLnBrk="1" fontAlgn="base" hangingPunct="1">
              <a:spcBef>
                <a:spcPts val="600"/>
              </a:spcBef>
              <a:spcAft>
                <a:spcPts val="600"/>
              </a:spcAft>
              <a:buFont typeface="Arial" pitchFamily="34" charset="0"/>
              <a:buChar char="–"/>
              <a:defRPr sz="2667" kern="1200">
                <a:solidFill>
                  <a:schemeClr val="tx1"/>
                </a:solidFill>
                <a:latin typeface="Times New Roman" panose="02020603050405020304" pitchFamily="18" charset="0"/>
                <a:ea typeface="ＭＳ Ｐゴシック" charset="0"/>
                <a:cs typeface="Times New Roman" panose="02020603050405020304" pitchFamily="18" charset="0"/>
              </a:defRPr>
            </a:lvl2pPr>
            <a:lvl3pPr marL="1523115" indent="-303735" algn="l" defTabSz="1217900" rtl="0" eaLnBrk="1" fontAlgn="base" hangingPunct="1">
              <a:spcBef>
                <a:spcPts val="600"/>
              </a:spcBef>
              <a:spcAft>
                <a:spcPts val="600"/>
              </a:spcAft>
              <a:buFont typeface="Arial" pitchFamily="34" charset="0"/>
              <a:buChar char="•"/>
              <a:defRPr sz="2667" kern="1200">
                <a:solidFill>
                  <a:schemeClr val="tx1"/>
                </a:solidFill>
                <a:latin typeface="Times New Roman" panose="02020603050405020304" pitchFamily="18" charset="0"/>
                <a:ea typeface="ＭＳ Ｐゴシック" charset="0"/>
                <a:cs typeface="Times New Roman" panose="02020603050405020304" pitchFamily="18" charset="0"/>
              </a:defRPr>
            </a:lvl3pPr>
            <a:lvl4pPr marL="2132065" indent="-303735" algn="l" defTabSz="1217900" rtl="0" eaLnBrk="1" fontAlgn="base" hangingPunct="1">
              <a:spcBef>
                <a:spcPts val="600"/>
              </a:spcBef>
              <a:spcAft>
                <a:spcPts val="600"/>
              </a:spcAft>
              <a:buFont typeface="Arial" pitchFamily="34" charset="0"/>
              <a:buChar char="–"/>
              <a:defRPr sz="2667" i="1" kern="1200">
                <a:solidFill>
                  <a:schemeClr val="tx1"/>
                </a:solidFill>
                <a:latin typeface="Times New Roman" panose="02020603050405020304" pitchFamily="18" charset="0"/>
                <a:ea typeface="ＭＳ Ｐゴシック" charset="0"/>
                <a:cs typeface="Times New Roman" panose="02020603050405020304" pitchFamily="18" charset="0"/>
              </a:defRPr>
            </a:lvl4pPr>
            <a:lvl5pPr marL="2742497" indent="-303735" algn="l" defTabSz="1217900" rtl="0" eaLnBrk="1" fontAlgn="base" hangingPunct="1">
              <a:spcBef>
                <a:spcPts val="600"/>
              </a:spcBef>
              <a:spcAft>
                <a:spcPts val="600"/>
              </a:spcAft>
              <a:buFont typeface="Arial" pitchFamily="34" charset="0"/>
              <a:buChar char="»"/>
              <a:defRPr sz="2667" kern="1200">
                <a:solidFill>
                  <a:schemeClr val="tx1"/>
                </a:solidFill>
                <a:latin typeface="Times New Roman" panose="02020603050405020304" pitchFamily="18" charset="0"/>
                <a:ea typeface="ＭＳ Ｐゴシック" charset="0"/>
                <a:cs typeface="Times New Roman" panose="02020603050405020304" pitchFamily="18" charset="0"/>
              </a:defRPr>
            </a:lvl5pPr>
            <a:lvl6pPr marL="3352548"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02"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658"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12" indent="-304778" algn="l" defTabSz="1219108"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spcBef>
                <a:spcPts val="533"/>
              </a:spcBef>
              <a:buClr>
                <a:schemeClr val="dk1"/>
              </a:buClr>
              <a:buSzPts val="1100"/>
              <a:buFont typeface="Arial" pitchFamily="34" charset="0"/>
              <a:buNone/>
            </a:pPr>
            <a:r>
              <a:rPr lang="en-US" sz="2400" dirty="0">
                <a:latin typeface="Consolas"/>
                <a:ea typeface="Consolas"/>
                <a:cs typeface="Consolas"/>
                <a:sym typeface="Consolas"/>
              </a:rPr>
              <a:t>Bias: </a:t>
            </a:r>
          </a:p>
          <a:p>
            <a:pPr marL="0" indent="0">
              <a:spcBef>
                <a:spcPts val="533"/>
              </a:spcBef>
              <a:buClr>
                <a:schemeClr val="dk1"/>
              </a:buClr>
              <a:buSzPts val="1100"/>
              <a:buFont typeface="Arial" pitchFamily="34" charset="0"/>
              <a:buNone/>
            </a:pPr>
            <a:endParaRPr lang="en-US" sz="2400" dirty="0">
              <a:latin typeface="Consolas"/>
              <a:ea typeface="Consolas"/>
              <a:cs typeface="Consolas"/>
              <a:sym typeface="Consolas"/>
            </a:endParaRPr>
          </a:p>
          <a:p>
            <a:pPr marL="0" indent="0">
              <a:spcBef>
                <a:spcPts val="533"/>
              </a:spcBef>
              <a:buClr>
                <a:schemeClr val="dk1"/>
              </a:buClr>
              <a:buSzPts val="1100"/>
              <a:buFont typeface="Arial" pitchFamily="34" charset="0"/>
              <a:buNone/>
            </a:pPr>
            <a:r>
              <a:rPr lang="en-US" sz="2400" dirty="0">
                <a:latin typeface="Consolas"/>
                <a:ea typeface="Consolas"/>
                <a:cs typeface="Consolas"/>
                <a:sym typeface="Consolas"/>
              </a:rPr>
              <a:t>Example: </a:t>
            </a:r>
            <a:r>
              <a:rPr lang="en-US" sz="2400" b="0" dirty="0">
                <a:latin typeface="Consolas"/>
                <a:ea typeface="Consolas"/>
                <a:cs typeface="Consolas"/>
                <a:sym typeface="Consolas"/>
              </a:rPr>
              <a:t>bias = 69, </a:t>
            </a:r>
          </a:p>
          <a:p>
            <a:pPr marL="0" indent="0">
              <a:spcBef>
                <a:spcPts val="533"/>
              </a:spcBef>
              <a:buClr>
                <a:schemeClr val="dk1"/>
              </a:buClr>
              <a:buSzPts val="1100"/>
              <a:buFont typeface="Arial" pitchFamily="34" charset="0"/>
              <a:buNone/>
            </a:pPr>
            <a:r>
              <a:rPr lang="en-US" sz="2400" b="0" dirty="0">
                <a:latin typeface="Consolas"/>
                <a:ea typeface="Consolas"/>
                <a:cs typeface="Consolas"/>
                <a:sym typeface="Consolas"/>
              </a:rPr>
              <a:t>Mean the position is at 69% of screen width</a:t>
            </a:r>
          </a:p>
        </p:txBody>
      </p:sp>
      <p:pic>
        <p:nvPicPr>
          <p:cNvPr id="3" name="Picture 2">
            <a:extLst>
              <a:ext uri="{FF2B5EF4-FFF2-40B4-BE49-F238E27FC236}">
                <a16:creationId xmlns:a16="http://schemas.microsoft.com/office/drawing/2014/main" id="{66586445-35BD-6491-4BB7-84CB70DDE6A7}"/>
              </a:ext>
            </a:extLst>
          </p:cNvPr>
          <p:cNvPicPr>
            <a:picLocks noChangeAspect="1"/>
          </p:cNvPicPr>
          <p:nvPr/>
        </p:nvPicPr>
        <p:blipFill rotWithShape="1">
          <a:blip r:embed="rId2">
            <a:extLst>
              <a:ext uri="{28A0092B-C50C-407E-A947-70E740481C1C}">
                <a14:useLocalDpi xmlns:a14="http://schemas.microsoft.com/office/drawing/2010/main" val="0"/>
              </a:ext>
            </a:extLst>
          </a:blip>
          <a:srcRect l="5375"/>
          <a:stretch/>
        </p:blipFill>
        <p:spPr>
          <a:xfrm>
            <a:off x="5314513" y="1386136"/>
            <a:ext cx="6758781" cy="5352593"/>
          </a:xfrm>
          <a:prstGeom prst="rect">
            <a:avLst/>
          </a:prstGeom>
        </p:spPr>
      </p:pic>
    </p:spTree>
    <p:extLst>
      <p:ext uri="{BB962C8B-B14F-4D97-AF65-F5344CB8AC3E}">
        <p14:creationId xmlns:p14="http://schemas.microsoft.com/office/powerpoint/2010/main" val="600403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77959-B621-49C9-BCBD-509FF1E7D5B1}"/>
              </a:ext>
            </a:extLst>
          </p:cNvPr>
          <p:cNvSpPr>
            <a:spLocks noGrp="1"/>
          </p:cNvSpPr>
          <p:nvPr>
            <p:ph type="title"/>
          </p:nvPr>
        </p:nvSpPr>
        <p:spPr>
          <a:xfrm>
            <a:off x="52446" y="824425"/>
            <a:ext cx="10972800" cy="818503"/>
          </a:xfrm>
        </p:spPr>
        <p:txBody>
          <a:bodyPr/>
          <a:lstStyle/>
          <a:p>
            <a:r>
              <a:rPr lang="vi-VN" dirty="0"/>
              <a:t>Margin - Using guideline</a:t>
            </a:r>
            <a:endParaRPr lang="en-US" dirty="0"/>
          </a:p>
        </p:txBody>
      </p:sp>
      <p:pic>
        <p:nvPicPr>
          <p:cNvPr id="7" name="Picture 6">
            <a:extLst>
              <a:ext uri="{FF2B5EF4-FFF2-40B4-BE49-F238E27FC236}">
                <a16:creationId xmlns:a16="http://schemas.microsoft.com/office/drawing/2014/main" id="{2A900516-7B00-4981-4F59-8178A6013959}"/>
              </a:ext>
            </a:extLst>
          </p:cNvPr>
          <p:cNvPicPr>
            <a:picLocks noChangeAspect="1"/>
          </p:cNvPicPr>
          <p:nvPr/>
        </p:nvPicPr>
        <p:blipFill rotWithShape="1">
          <a:blip r:embed="rId2">
            <a:extLst>
              <a:ext uri="{28A0092B-C50C-407E-A947-70E740481C1C}">
                <a14:useLocalDpi xmlns:a14="http://schemas.microsoft.com/office/drawing/2010/main" val="0"/>
              </a:ext>
            </a:extLst>
          </a:blip>
          <a:srcRect l="23543" t="25890" r="21504" b="-1"/>
          <a:stretch/>
        </p:blipFill>
        <p:spPr>
          <a:xfrm>
            <a:off x="5208576" y="1618743"/>
            <a:ext cx="3691890" cy="4094199"/>
          </a:xfrm>
          <a:prstGeom prst="rect">
            <a:avLst/>
          </a:prstGeom>
        </p:spPr>
      </p:pic>
      <p:pic>
        <p:nvPicPr>
          <p:cNvPr id="11" name="Picture 10">
            <a:extLst>
              <a:ext uri="{FF2B5EF4-FFF2-40B4-BE49-F238E27FC236}">
                <a16:creationId xmlns:a16="http://schemas.microsoft.com/office/drawing/2014/main" id="{E0CF8DF1-59CA-71CC-EF6C-C8C088DD4574}"/>
              </a:ext>
            </a:extLst>
          </p:cNvPr>
          <p:cNvPicPr>
            <a:picLocks noChangeAspect="1"/>
          </p:cNvPicPr>
          <p:nvPr/>
        </p:nvPicPr>
        <p:blipFill rotWithShape="1">
          <a:blip r:embed="rId3">
            <a:extLst>
              <a:ext uri="{28A0092B-C50C-407E-A947-70E740481C1C}">
                <a14:useLocalDpi xmlns:a14="http://schemas.microsoft.com/office/drawing/2010/main" val="0"/>
              </a:ext>
            </a:extLst>
          </a:blip>
          <a:srcRect l="24574" t="17959" r="18380" b="1708"/>
          <a:stretch/>
        </p:blipFill>
        <p:spPr>
          <a:xfrm>
            <a:off x="9122892" y="1128812"/>
            <a:ext cx="3069108" cy="5509261"/>
          </a:xfrm>
          <a:prstGeom prst="rect">
            <a:avLst/>
          </a:prstGeom>
        </p:spPr>
      </p:pic>
      <p:pic>
        <p:nvPicPr>
          <p:cNvPr id="3" name="Picture 2">
            <a:extLst>
              <a:ext uri="{FF2B5EF4-FFF2-40B4-BE49-F238E27FC236}">
                <a16:creationId xmlns:a16="http://schemas.microsoft.com/office/drawing/2014/main" id="{E66F27C9-606D-2F72-14B2-CD395753514F}"/>
              </a:ext>
            </a:extLst>
          </p:cNvPr>
          <p:cNvPicPr>
            <a:picLocks noChangeAspect="1"/>
          </p:cNvPicPr>
          <p:nvPr/>
        </p:nvPicPr>
        <p:blipFill rotWithShape="1">
          <a:blip r:embed="rId4">
            <a:extLst>
              <a:ext uri="{28A0092B-C50C-407E-A947-70E740481C1C}">
                <a14:useLocalDpi xmlns:a14="http://schemas.microsoft.com/office/drawing/2010/main" val="0"/>
              </a:ext>
            </a:extLst>
          </a:blip>
          <a:srcRect r="29638" b="55002"/>
          <a:stretch/>
        </p:blipFill>
        <p:spPr>
          <a:xfrm>
            <a:off x="160641" y="2975835"/>
            <a:ext cx="4744991" cy="2760190"/>
          </a:xfrm>
          <a:prstGeom prst="rect">
            <a:avLst/>
          </a:prstGeom>
        </p:spPr>
      </p:pic>
    </p:spTree>
    <p:extLst>
      <p:ext uri="{BB962C8B-B14F-4D97-AF65-F5344CB8AC3E}">
        <p14:creationId xmlns:p14="http://schemas.microsoft.com/office/powerpoint/2010/main" val="65477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D3151-023B-4F14-BA51-F2A6088E1442}"/>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43B2176B-7D6E-4539-B448-1B51F7A34E9B}"/>
              </a:ext>
            </a:extLst>
          </p:cNvPr>
          <p:cNvSpPr>
            <a:spLocks noGrp="1"/>
          </p:cNvSpPr>
          <p:nvPr>
            <p:ph idx="1"/>
          </p:nvPr>
        </p:nvSpPr>
        <p:spPr/>
        <p:txBody>
          <a:bodyPr/>
          <a:lstStyle/>
          <a:p>
            <a:endParaRPr lang="en-US" sz="3200" dirty="0"/>
          </a:p>
          <a:p>
            <a:r>
              <a:rPr lang="en-US" sz="3200" dirty="0"/>
              <a:t>Introduction to </a:t>
            </a:r>
            <a:r>
              <a:rPr lang="en-US" sz="3200" dirty="0" err="1"/>
              <a:t>ConstraintLayout</a:t>
            </a:r>
            <a:r>
              <a:rPr lang="en-US" sz="3200" dirty="0"/>
              <a:t> in Android</a:t>
            </a:r>
          </a:p>
          <a:p>
            <a:r>
              <a:rPr lang="en-US" sz="3200" dirty="0" err="1"/>
              <a:t>Constrainst</a:t>
            </a:r>
            <a:r>
              <a:rPr lang="en-US" sz="3200" dirty="0"/>
              <a:t> attributes &amp; How to create constraint </a:t>
            </a:r>
          </a:p>
          <a:p>
            <a:r>
              <a:rPr lang="en-US" sz="3200" dirty="0"/>
              <a:t>Using chains for complex layouts</a:t>
            </a:r>
          </a:p>
          <a:p>
            <a:r>
              <a:rPr lang="en-US" sz="3200" dirty="0"/>
              <a:t>Using bias for flexible UI design</a:t>
            </a:r>
          </a:p>
          <a:p>
            <a:r>
              <a:rPr lang="en-US" sz="3200" dirty="0"/>
              <a:t>Using guideline, Flow, Barrier, Chain, etc.</a:t>
            </a:r>
          </a:p>
        </p:txBody>
      </p:sp>
    </p:spTree>
    <p:extLst>
      <p:ext uri="{BB962C8B-B14F-4D97-AF65-F5344CB8AC3E}">
        <p14:creationId xmlns:p14="http://schemas.microsoft.com/office/powerpoint/2010/main" val="1416566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D51F-35C5-CF2A-E04E-F9CE821D7431}"/>
              </a:ext>
            </a:extLst>
          </p:cNvPr>
          <p:cNvSpPr>
            <a:spLocks noGrp="1"/>
          </p:cNvSpPr>
          <p:nvPr>
            <p:ph type="title"/>
          </p:nvPr>
        </p:nvSpPr>
        <p:spPr/>
        <p:txBody>
          <a:bodyPr/>
          <a:lstStyle/>
          <a:p>
            <a:r>
              <a:rPr lang="en-VN" dirty="0"/>
              <a:t>Using barrier</a:t>
            </a:r>
          </a:p>
        </p:txBody>
      </p:sp>
      <p:pic>
        <p:nvPicPr>
          <p:cNvPr id="5" name="Content Placeholder 4">
            <a:extLst>
              <a:ext uri="{FF2B5EF4-FFF2-40B4-BE49-F238E27FC236}">
                <a16:creationId xmlns:a16="http://schemas.microsoft.com/office/drawing/2014/main" id="{20990376-2C03-C997-5FFB-865ED98C0C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065" y="1388732"/>
            <a:ext cx="5448300" cy="2590800"/>
          </a:xfrm>
        </p:spPr>
      </p:pic>
      <p:pic>
        <p:nvPicPr>
          <p:cNvPr id="11" name="Picture 10">
            <a:extLst>
              <a:ext uri="{FF2B5EF4-FFF2-40B4-BE49-F238E27FC236}">
                <a16:creationId xmlns:a16="http://schemas.microsoft.com/office/drawing/2014/main" id="{114DD7E8-795A-CCB5-AD62-61465D3AC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20" y="4408586"/>
            <a:ext cx="3111500" cy="2273300"/>
          </a:xfrm>
          <a:prstGeom prst="rect">
            <a:avLst/>
          </a:prstGeom>
        </p:spPr>
      </p:pic>
      <p:pic>
        <p:nvPicPr>
          <p:cNvPr id="13" name="Picture 12">
            <a:extLst>
              <a:ext uri="{FF2B5EF4-FFF2-40B4-BE49-F238E27FC236}">
                <a16:creationId xmlns:a16="http://schemas.microsoft.com/office/drawing/2014/main" id="{6752A494-8B11-BED5-6691-521C57E0DE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7090" y="4408586"/>
            <a:ext cx="2370867" cy="2273300"/>
          </a:xfrm>
          <a:prstGeom prst="rect">
            <a:avLst/>
          </a:prstGeom>
        </p:spPr>
      </p:pic>
      <p:pic>
        <p:nvPicPr>
          <p:cNvPr id="15" name="Picture 14">
            <a:extLst>
              <a:ext uri="{FF2B5EF4-FFF2-40B4-BE49-F238E27FC236}">
                <a16:creationId xmlns:a16="http://schemas.microsoft.com/office/drawing/2014/main" id="{EDAA87C5-128C-6CC2-B01D-0164DF2858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2842" y="1388732"/>
            <a:ext cx="5127138" cy="4156504"/>
          </a:xfrm>
          <a:prstGeom prst="rect">
            <a:avLst/>
          </a:prstGeom>
        </p:spPr>
      </p:pic>
    </p:spTree>
    <p:extLst>
      <p:ext uri="{BB962C8B-B14F-4D97-AF65-F5344CB8AC3E}">
        <p14:creationId xmlns:p14="http://schemas.microsoft.com/office/powerpoint/2010/main" val="3674972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D51F-35C5-CF2A-E04E-F9CE821D7431}"/>
              </a:ext>
            </a:extLst>
          </p:cNvPr>
          <p:cNvSpPr>
            <a:spLocks noGrp="1"/>
          </p:cNvSpPr>
          <p:nvPr>
            <p:ph type="title"/>
          </p:nvPr>
        </p:nvSpPr>
        <p:spPr/>
        <p:txBody>
          <a:bodyPr/>
          <a:lstStyle/>
          <a:p>
            <a:r>
              <a:rPr lang="en-VN" dirty="0"/>
              <a:t>Using barrier</a:t>
            </a:r>
          </a:p>
        </p:txBody>
      </p:sp>
      <p:pic>
        <p:nvPicPr>
          <p:cNvPr id="7" name="Content Placeholder 6">
            <a:extLst>
              <a:ext uri="{FF2B5EF4-FFF2-40B4-BE49-F238E27FC236}">
                <a16:creationId xmlns:a16="http://schemas.microsoft.com/office/drawing/2014/main" id="{5BA2C4CC-D665-8880-5EC9-25DEF5CCEF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5092" y="322652"/>
            <a:ext cx="3607742" cy="2791254"/>
          </a:xfrm>
        </p:spPr>
      </p:pic>
      <p:pic>
        <p:nvPicPr>
          <p:cNvPr id="9" name="Picture 8">
            <a:extLst>
              <a:ext uri="{FF2B5EF4-FFF2-40B4-BE49-F238E27FC236}">
                <a16:creationId xmlns:a16="http://schemas.microsoft.com/office/drawing/2014/main" id="{26294C7B-1540-CCEE-712A-82661CCA0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3156" y="3398108"/>
            <a:ext cx="3930950" cy="3357244"/>
          </a:xfrm>
          <a:prstGeom prst="rect">
            <a:avLst/>
          </a:prstGeom>
        </p:spPr>
      </p:pic>
      <p:pic>
        <p:nvPicPr>
          <p:cNvPr id="12" name="Picture 11">
            <a:extLst>
              <a:ext uri="{FF2B5EF4-FFF2-40B4-BE49-F238E27FC236}">
                <a16:creationId xmlns:a16="http://schemas.microsoft.com/office/drawing/2014/main" id="{E75B0704-3D9F-569E-439B-A5291E81EFD7}"/>
              </a:ext>
            </a:extLst>
          </p:cNvPr>
          <p:cNvPicPr>
            <a:picLocks noChangeAspect="1"/>
          </p:cNvPicPr>
          <p:nvPr/>
        </p:nvPicPr>
        <p:blipFill rotWithShape="1">
          <a:blip r:embed="rId4">
            <a:extLst>
              <a:ext uri="{28A0092B-C50C-407E-A947-70E740481C1C}">
                <a14:useLocalDpi xmlns:a14="http://schemas.microsoft.com/office/drawing/2010/main" val="0"/>
              </a:ext>
            </a:extLst>
          </a:blip>
          <a:srcRect l="3316" t="2762" r="2529" b="9554"/>
          <a:stretch/>
        </p:blipFill>
        <p:spPr>
          <a:xfrm>
            <a:off x="6739232" y="3398108"/>
            <a:ext cx="3423068" cy="3357244"/>
          </a:xfrm>
          <a:prstGeom prst="rect">
            <a:avLst/>
          </a:prstGeom>
        </p:spPr>
      </p:pic>
    </p:spTree>
    <p:extLst>
      <p:ext uri="{BB962C8B-B14F-4D97-AF65-F5344CB8AC3E}">
        <p14:creationId xmlns:p14="http://schemas.microsoft.com/office/powerpoint/2010/main" val="1219070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D51F-35C5-CF2A-E04E-F9CE821D7431}"/>
              </a:ext>
            </a:extLst>
          </p:cNvPr>
          <p:cNvSpPr>
            <a:spLocks noGrp="1"/>
          </p:cNvSpPr>
          <p:nvPr>
            <p:ph type="title"/>
          </p:nvPr>
        </p:nvSpPr>
        <p:spPr/>
        <p:txBody>
          <a:bodyPr/>
          <a:lstStyle/>
          <a:p>
            <a:r>
              <a:rPr lang="en-VN" dirty="0"/>
              <a:t>Using barrier</a:t>
            </a:r>
          </a:p>
        </p:txBody>
      </p:sp>
      <p:pic>
        <p:nvPicPr>
          <p:cNvPr id="7" name="Picture 6">
            <a:extLst>
              <a:ext uri="{FF2B5EF4-FFF2-40B4-BE49-F238E27FC236}">
                <a16:creationId xmlns:a16="http://schemas.microsoft.com/office/drawing/2014/main" id="{3537C1C2-AA9B-9B7F-891C-44C245F747E7}"/>
              </a:ext>
            </a:extLst>
          </p:cNvPr>
          <p:cNvPicPr>
            <a:picLocks noChangeAspect="1"/>
          </p:cNvPicPr>
          <p:nvPr/>
        </p:nvPicPr>
        <p:blipFill rotWithShape="1">
          <a:blip r:embed="rId2">
            <a:extLst>
              <a:ext uri="{28A0092B-C50C-407E-A947-70E740481C1C}">
                <a14:useLocalDpi xmlns:a14="http://schemas.microsoft.com/office/drawing/2010/main" val="0"/>
              </a:ext>
            </a:extLst>
          </a:blip>
          <a:srcRect b="8090"/>
          <a:stretch/>
        </p:blipFill>
        <p:spPr>
          <a:xfrm>
            <a:off x="2091724" y="1561283"/>
            <a:ext cx="3810000" cy="3606800"/>
          </a:xfrm>
          <a:prstGeom prst="rect">
            <a:avLst/>
          </a:prstGeom>
        </p:spPr>
      </p:pic>
      <p:pic>
        <p:nvPicPr>
          <p:cNvPr id="9" name="Picture 8">
            <a:extLst>
              <a:ext uri="{FF2B5EF4-FFF2-40B4-BE49-F238E27FC236}">
                <a16:creationId xmlns:a16="http://schemas.microsoft.com/office/drawing/2014/main" id="{00C6340A-D123-7974-C852-931EF06D8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61283"/>
            <a:ext cx="3784600" cy="3606800"/>
          </a:xfrm>
          <a:prstGeom prst="rect">
            <a:avLst/>
          </a:prstGeom>
        </p:spPr>
      </p:pic>
      <p:sp>
        <p:nvSpPr>
          <p:cNvPr id="6" name="TextBox 5">
            <a:extLst>
              <a:ext uri="{FF2B5EF4-FFF2-40B4-BE49-F238E27FC236}">
                <a16:creationId xmlns:a16="http://schemas.microsoft.com/office/drawing/2014/main" id="{9FEEA18B-A7A0-1EFE-5536-0D30A4B45C84}"/>
              </a:ext>
            </a:extLst>
          </p:cNvPr>
          <p:cNvSpPr txBox="1"/>
          <p:nvPr/>
        </p:nvSpPr>
        <p:spPr>
          <a:xfrm>
            <a:off x="1519881" y="5597609"/>
            <a:ext cx="9966834" cy="1200329"/>
          </a:xfrm>
          <a:prstGeom prst="rect">
            <a:avLst/>
          </a:prstGeom>
          <a:noFill/>
        </p:spPr>
        <p:txBody>
          <a:bodyPr wrap="square" rtlCol="0">
            <a:spAutoFit/>
          </a:bodyPr>
          <a:lstStyle/>
          <a:p>
            <a:r>
              <a:rPr lang="en-VN" dirty="0"/>
              <a:t>The text of focused button change -&gt; the width change -&gt; the barrier move </a:t>
            </a:r>
          </a:p>
          <a:p>
            <a:pPr marL="285750" indent="-285750">
              <a:buFont typeface="Wingdings" pitchFamily="2" charset="2"/>
              <a:buChar char="è"/>
            </a:pPr>
            <a:r>
              <a:rPr lang="en-VN" dirty="0"/>
              <a:t>the rights buttons move along the barrier.</a:t>
            </a:r>
          </a:p>
          <a:p>
            <a:endParaRPr lang="en-VN" dirty="0"/>
          </a:p>
          <a:p>
            <a:r>
              <a:rPr lang="en-VN" dirty="0"/>
              <a:t>When the width of any left views change, the left views and the right views never overlap</a:t>
            </a:r>
          </a:p>
        </p:txBody>
      </p:sp>
    </p:spTree>
    <p:extLst>
      <p:ext uri="{BB962C8B-B14F-4D97-AF65-F5344CB8AC3E}">
        <p14:creationId xmlns:p14="http://schemas.microsoft.com/office/powerpoint/2010/main" val="428075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BC53F-DC56-CD10-15C5-936C12D55AAD}"/>
              </a:ext>
            </a:extLst>
          </p:cNvPr>
          <p:cNvSpPr>
            <a:spLocks noGrp="1"/>
          </p:cNvSpPr>
          <p:nvPr>
            <p:ph type="title"/>
          </p:nvPr>
        </p:nvSpPr>
        <p:spPr/>
        <p:txBody>
          <a:bodyPr/>
          <a:lstStyle/>
          <a:p>
            <a:r>
              <a:rPr lang="en-VN" dirty="0"/>
              <a:t>Using Flow</a:t>
            </a:r>
          </a:p>
        </p:txBody>
      </p:sp>
      <p:pic>
        <p:nvPicPr>
          <p:cNvPr id="5" name="Content Placeholder 4">
            <a:extLst>
              <a:ext uri="{FF2B5EF4-FFF2-40B4-BE49-F238E27FC236}">
                <a16:creationId xmlns:a16="http://schemas.microsoft.com/office/drawing/2014/main" id="{D72F3C89-50E0-B554-F99D-1F9EB2A68D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5568" y="2808874"/>
            <a:ext cx="4815288" cy="3893978"/>
          </a:xfrm>
        </p:spPr>
      </p:pic>
      <p:pic>
        <p:nvPicPr>
          <p:cNvPr id="7" name="Picture 6">
            <a:extLst>
              <a:ext uri="{FF2B5EF4-FFF2-40B4-BE49-F238E27FC236}">
                <a16:creationId xmlns:a16="http://schemas.microsoft.com/office/drawing/2014/main" id="{676DD7CB-187B-D081-27AC-3DBE4174C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4145" y="2821231"/>
            <a:ext cx="4529018" cy="3893978"/>
          </a:xfrm>
          <a:prstGeom prst="rect">
            <a:avLst/>
          </a:prstGeom>
        </p:spPr>
      </p:pic>
      <p:pic>
        <p:nvPicPr>
          <p:cNvPr id="8" name="Picture 7">
            <a:extLst>
              <a:ext uri="{FF2B5EF4-FFF2-40B4-BE49-F238E27FC236}">
                <a16:creationId xmlns:a16="http://schemas.microsoft.com/office/drawing/2014/main" id="{D97E73D0-9692-154C-4A02-88875F8DD5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9280" y="353753"/>
            <a:ext cx="3843883" cy="2376391"/>
          </a:xfrm>
          <a:prstGeom prst="rect">
            <a:avLst/>
          </a:prstGeom>
        </p:spPr>
      </p:pic>
      <p:sp>
        <p:nvSpPr>
          <p:cNvPr id="9" name="TextBox 8">
            <a:extLst>
              <a:ext uri="{FF2B5EF4-FFF2-40B4-BE49-F238E27FC236}">
                <a16:creationId xmlns:a16="http://schemas.microsoft.com/office/drawing/2014/main" id="{2A6D0900-6126-274C-1DDA-85DD29814213}"/>
              </a:ext>
            </a:extLst>
          </p:cNvPr>
          <p:cNvSpPr txBox="1"/>
          <p:nvPr/>
        </p:nvSpPr>
        <p:spPr>
          <a:xfrm>
            <a:off x="753762" y="1890584"/>
            <a:ext cx="3727431" cy="369332"/>
          </a:xfrm>
          <a:prstGeom prst="rect">
            <a:avLst/>
          </a:prstGeom>
          <a:noFill/>
        </p:spPr>
        <p:txBody>
          <a:bodyPr wrap="none" rtlCol="0">
            <a:spAutoFit/>
          </a:bodyPr>
          <a:lstStyle/>
          <a:p>
            <a:r>
              <a:rPr lang="en-VN" dirty="0"/>
              <a:t>Create flow with wrap-mode: none</a:t>
            </a:r>
          </a:p>
        </p:txBody>
      </p:sp>
    </p:spTree>
    <p:extLst>
      <p:ext uri="{BB962C8B-B14F-4D97-AF65-F5344CB8AC3E}">
        <p14:creationId xmlns:p14="http://schemas.microsoft.com/office/powerpoint/2010/main" val="906527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BC53F-DC56-CD10-15C5-936C12D55AAD}"/>
              </a:ext>
            </a:extLst>
          </p:cNvPr>
          <p:cNvSpPr>
            <a:spLocks noGrp="1"/>
          </p:cNvSpPr>
          <p:nvPr>
            <p:ph type="title"/>
          </p:nvPr>
        </p:nvSpPr>
        <p:spPr/>
        <p:txBody>
          <a:bodyPr/>
          <a:lstStyle/>
          <a:p>
            <a:r>
              <a:rPr lang="en-VN" dirty="0"/>
              <a:t>Using Flow</a:t>
            </a:r>
          </a:p>
        </p:txBody>
      </p:sp>
      <p:pic>
        <p:nvPicPr>
          <p:cNvPr id="5" name="Content Placeholder 4">
            <a:extLst>
              <a:ext uri="{FF2B5EF4-FFF2-40B4-BE49-F238E27FC236}">
                <a16:creationId xmlns:a16="http://schemas.microsoft.com/office/drawing/2014/main" id="{D72F3C89-50E0-B554-F99D-1F9EB2A68D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172" y="3035686"/>
            <a:ext cx="4428277" cy="3581014"/>
          </a:xfrm>
        </p:spPr>
      </p:pic>
      <p:pic>
        <p:nvPicPr>
          <p:cNvPr id="4" name="Picture 3">
            <a:extLst>
              <a:ext uri="{FF2B5EF4-FFF2-40B4-BE49-F238E27FC236}">
                <a16:creationId xmlns:a16="http://schemas.microsoft.com/office/drawing/2014/main" id="{BFE585B9-F177-9131-1220-69B5871D2009}"/>
              </a:ext>
            </a:extLst>
          </p:cNvPr>
          <p:cNvPicPr>
            <a:picLocks noChangeAspect="1"/>
          </p:cNvPicPr>
          <p:nvPr/>
        </p:nvPicPr>
        <p:blipFill rotWithShape="1">
          <a:blip r:embed="rId3">
            <a:extLst>
              <a:ext uri="{28A0092B-C50C-407E-A947-70E740481C1C}">
                <a14:useLocalDpi xmlns:a14="http://schemas.microsoft.com/office/drawing/2010/main" val="0"/>
              </a:ext>
            </a:extLst>
          </a:blip>
          <a:srcRect b="44747"/>
          <a:stretch/>
        </p:blipFill>
        <p:spPr>
          <a:xfrm>
            <a:off x="4997722" y="3035686"/>
            <a:ext cx="6798390" cy="2628158"/>
          </a:xfrm>
          <a:prstGeom prst="rect">
            <a:avLst/>
          </a:prstGeom>
        </p:spPr>
      </p:pic>
      <p:sp>
        <p:nvSpPr>
          <p:cNvPr id="9" name="TextBox 8">
            <a:extLst>
              <a:ext uri="{FF2B5EF4-FFF2-40B4-BE49-F238E27FC236}">
                <a16:creationId xmlns:a16="http://schemas.microsoft.com/office/drawing/2014/main" id="{6D6B9B9B-0751-C6B9-B741-F1BE99082677}"/>
              </a:ext>
            </a:extLst>
          </p:cNvPr>
          <p:cNvSpPr txBox="1"/>
          <p:nvPr/>
        </p:nvSpPr>
        <p:spPr>
          <a:xfrm>
            <a:off x="635000" y="1749977"/>
            <a:ext cx="3958520" cy="369332"/>
          </a:xfrm>
          <a:prstGeom prst="rect">
            <a:avLst/>
          </a:prstGeom>
          <a:noFill/>
        </p:spPr>
        <p:txBody>
          <a:bodyPr wrap="none" rtlCol="0">
            <a:spAutoFit/>
          </a:bodyPr>
          <a:lstStyle/>
          <a:p>
            <a:r>
              <a:rPr lang="en-VN" dirty="0"/>
              <a:t>Create flow with wrap-mode: aligned</a:t>
            </a:r>
          </a:p>
        </p:txBody>
      </p:sp>
    </p:spTree>
    <p:extLst>
      <p:ext uri="{BB962C8B-B14F-4D97-AF65-F5344CB8AC3E}">
        <p14:creationId xmlns:p14="http://schemas.microsoft.com/office/powerpoint/2010/main" val="896238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BC53F-DC56-CD10-15C5-936C12D55AAD}"/>
              </a:ext>
            </a:extLst>
          </p:cNvPr>
          <p:cNvSpPr>
            <a:spLocks noGrp="1"/>
          </p:cNvSpPr>
          <p:nvPr>
            <p:ph type="title"/>
          </p:nvPr>
        </p:nvSpPr>
        <p:spPr/>
        <p:txBody>
          <a:bodyPr/>
          <a:lstStyle/>
          <a:p>
            <a:r>
              <a:rPr lang="en-VN" dirty="0"/>
              <a:t>Using Chain</a:t>
            </a:r>
          </a:p>
        </p:txBody>
      </p:sp>
      <p:sp>
        <p:nvSpPr>
          <p:cNvPr id="9" name="TextBox 8">
            <a:extLst>
              <a:ext uri="{FF2B5EF4-FFF2-40B4-BE49-F238E27FC236}">
                <a16:creationId xmlns:a16="http://schemas.microsoft.com/office/drawing/2014/main" id="{6D6B9B9B-0751-C6B9-B741-F1BE99082677}"/>
              </a:ext>
            </a:extLst>
          </p:cNvPr>
          <p:cNvSpPr txBox="1"/>
          <p:nvPr/>
        </p:nvSpPr>
        <p:spPr>
          <a:xfrm>
            <a:off x="635000" y="1749977"/>
            <a:ext cx="3958520" cy="369332"/>
          </a:xfrm>
          <a:prstGeom prst="rect">
            <a:avLst/>
          </a:prstGeom>
          <a:noFill/>
        </p:spPr>
        <p:txBody>
          <a:bodyPr wrap="none" rtlCol="0">
            <a:spAutoFit/>
          </a:bodyPr>
          <a:lstStyle/>
          <a:p>
            <a:r>
              <a:rPr lang="en-VN" dirty="0"/>
              <a:t>Create flow with wrap-mode: aligned</a:t>
            </a:r>
          </a:p>
        </p:txBody>
      </p:sp>
      <p:pic>
        <p:nvPicPr>
          <p:cNvPr id="8" name="Content Placeholder 7">
            <a:extLst>
              <a:ext uri="{FF2B5EF4-FFF2-40B4-BE49-F238E27FC236}">
                <a16:creationId xmlns:a16="http://schemas.microsoft.com/office/drawing/2014/main" id="{730999A8-A074-0B98-EE7C-E3AA04C76B4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60" t="2999" r="6626"/>
          <a:stretch/>
        </p:blipFill>
        <p:spPr>
          <a:xfrm>
            <a:off x="7327552" y="5041560"/>
            <a:ext cx="3636319" cy="1684903"/>
          </a:xfrm>
        </p:spPr>
      </p:pic>
      <p:pic>
        <p:nvPicPr>
          <p:cNvPr id="11" name="Picture 10">
            <a:extLst>
              <a:ext uri="{FF2B5EF4-FFF2-40B4-BE49-F238E27FC236}">
                <a16:creationId xmlns:a16="http://schemas.microsoft.com/office/drawing/2014/main" id="{467D45C0-9652-8A86-512F-DDEC4B557350}"/>
              </a:ext>
            </a:extLst>
          </p:cNvPr>
          <p:cNvPicPr>
            <a:picLocks noChangeAspect="1"/>
          </p:cNvPicPr>
          <p:nvPr/>
        </p:nvPicPr>
        <p:blipFill rotWithShape="1">
          <a:blip r:embed="rId3">
            <a:extLst>
              <a:ext uri="{28A0092B-C50C-407E-A947-70E740481C1C}">
                <a14:useLocalDpi xmlns:a14="http://schemas.microsoft.com/office/drawing/2010/main" val="0"/>
              </a:ext>
            </a:extLst>
          </a:blip>
          <a:srcRect l="96"/>
          <a:stretch/>
        </p:blipFill>
        <p:spPr>
          <a:xfrm>
            <a:off x="7228698" y="1684853"/>
            <a:ext cx="3785973" cy="2768843"/>
          </a:xfrm>
          <a:prstGeom prst="rect">
            <a:avLst/>
          </a:prstGeom>
        </p:spPr>
      </p:pic>
      <p:pic>
        <p:nvPicPr>
          <p:cNvPr id="13" name="Picture 12">
            <a:extLst>
              <a:ext uri="{FF2B5EF4-FFF2-40B4-BE49-F238E27FC236}">
                <a16:creationId xmlns:a16="http://schemas.microsoft.com/office/drawing/2014/main" id="{5BE158D8-1E6E-7EBE-14B8-8302DDC701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355" y="2542783"/>
            <a:ext cx="5185032" cy="2898063"/>
          </a:xfrm>
          <a:prstGeom prst="rect">
            <a:avLst/>
          </a:prstGeom>
        </p:spPr>
      </p:pic>
    </p:spTree>
    <p:extLst>
      <p:ext uri="{BB962C8B-B14F-4D97-AF65-F5344CB8AC3E}">
        <p14:creationId xmlns:p14="http://schemas.microsoft.com/office/powerpoint/2010/main" val="4276101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08C1E-0F43-123B-330E-8DE4680108AD}"/>
              </a:ext>
            </a:extLst>
          </p:cNvPr>
          <p:cNvSpPr>
            <a:spLocks noGrp="1"/>
          </p:cNvSpPr>
          <p:nvPr>
            <p:ph type="title"/>
          </p:nvPr>
        </p:nvSpPr>
        <p:spPr>
          <a:xfrm>
            <a:off x="635000" y="878705"/>
            <a:ext cx="10972800" cy="818503"/>
          </a:xfrm>
        </p:spPr>
        <p:txBody>
          <a:bodyPr/>
          <a:lstStyle/>
          <a:p>
            <a:r>
              <a:rPr lang="en-VN" dirty="0"/>
              <a:t>Others features</a:t>
            </a:r>
          </a:p>
        </p:txBody>
      </p:sp>
      <p:sp>
        <p:nvSpPr>
          <p:cNvPr id="3" name="Content Placeholder 2">
            <a:extLst>
              <a:ext uri="{FF2B5EF4-FFF2-40B4-BE49-F238E27FC236}">
                <a16:creationId xmlns:a16="http://schemas.microsoft.com/office/drawing/2014/main" id="{65026C5A-0C7C-ED0B-05B1-47054A241A94}"/>
              </a:ext>
            </a:extLst>
          </p:cNvPr>
          <p:cNvSpPr>
            <a:spLocks noGrp="1"/>
          </p:cNvSpPr>
          <p:nvPr>
            <p:ph idx="1"/>
          </p:nvPr>
        </p:nvSpPr>
        <p:spPr>
          <a:xfrm>
            <a:off x="609867" y="2236572"/>
            <a:ext cx="10972271" cy="3828071"/>
          </a:xfrm>
        </p:spPr>
        <p:txBody>
          <a:bodyPr/>
          <a:lstStyle/>
          <a:p>
            <a:r>
              <a:rPr lang="en-US" b="0" dirty="0"/>
              <a:t>F</a:t>
            </a:r>
            <a:r>
              <a:rPr lang="en-VN" b="0" dirty="0"/>
              <a:t>unction: wrap-content, match-constraint, match-parent, pack</a:t>
            </a:r>
          </a:p>
          <a:p>
            <a:r>
              <a:rPr lang="en-US" b="0" dirty="0"/>
              <a:t>G</a:t>
            </a:r>
            <a:r>
              <a:rPr lang="en-VN" b="0" dirty="0"/>
              <a:t>roup  </a:t>
            </a:r>
          </a:p>
          <a:p>
            <a:r>
              <a:rPr lang="en-US" b="0" dirty="0"/>
              <a:t>L</a:t>
            </a:r>
            <a:r>
              <a:rPr lang="en-VN" b="0" dirty="0"/>
              <a:t>ayer </a:t>
            </a:r>
            <a:r>
              <a:rPr lang="en-VN" dirty="0"/>
              <a:t>	</a:t>
            </a:r>
          </a:p>
          <a:p>
            <a:endParaRPr lang="en-VN" dirty="0"/>
          </a:p>
        </p:txBody>
      </p:sp>
    </p:spTree>
    <p:extLst>
      <p:ext uri="{BB962C8B-B14F-4D97-AF65-F5344CB8AC3E}">
        <p14:creationId xmlns:p14="http://schemas.microsoft.com/office/powerpoint/2010/main" val="2991242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E2330-71F6-DDCD-211D-0A139DF35A29}"/>
              </a:ext>
            </a:extLst>
          </p:cNvPr>
          <p:cNvSpPr>
            <a:spLocks noGrp="1"/>
          </p:cNvSpPr>
          <p:nvPr>
            <p:ph type="title"/>
          </p:nvPr>
        </p:nvSpPr>
        <p:spPr>
          <a:xfrm>
            <a:off x="1042779" y="2781644"/>
            <a:ext cx="5419811" cy="818503"/>
          </a:xfrm>
        </p:spPr>
        <p:txBody>
          <a:bodyPr/>
          <a:lstStyle/>
          <a:p>
            <a:r>
              <a:rPr lang="en-VN" dirty="0"/>
              <a:t>Practice: Let’s design!</a:t>
            </a:r>
          </a:p>
        </p:txBody>
      </p:sp>
      <p:pic>
        <p:nvPicPr>
          <p:cNvPr id="4" name="Content Placeholder 3">
            <a:extLst>
              <a:ext uri="{FF2B5EF4-FFF2-40B4-BE49-F238E27FC236}">
                <a16:creationId xmlns:a16="http://schemas.microsoft.com/office/drawing/2014/main" id="{CA16273D-A775-E228-3495-3CF39380E717}"/>
              </a:ext>
            </a:extLst>
          </p:cNvPr>
          <p:cNvPicPr>
            <a:picLocks noGrp="1" noChangeAspect="1"/>
          </p:cNvPicPr>
          <p:nvPr>
            <p:ph idx="1"/>
          </p:nvPr>
        </p:nvPicPr>
        <p:blipFill>
          <a:blip r:embed="rId2"/>
          <a:stretch>
            <a:fillRect/>
          </a:stretch>
        </p:blipFill>
        <p:spPr>
          <a:xfrm>
            <a:off x="6907943" y="984300"/>
            <a:ext cx="3521161" cy="5132837"/>
          </a:xfrm>
          <a:prstGeom prst="rect">
            <a:avLst/>
          </a:prstGeom>
          <a:ln>
            <a:solidFill>
              <a:schemeClr val="accent1"/>
            </a:solidFill>
          </a:ln>
        </p:spPr>
      </p:pic>
    </p:spTree>
    <p:extLst>
      <p:ext uri="{BB962C8B-B14F-4D97-AF65-F5344CB8AC3E}">
        <p14:creationId xmlns:p14="http://schemas.microsoft.com/office/powerpoint/2010/main" val="3600816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5BEF6-4BDB-47C3-A371-24AEED17C723}"/>
              </a:ext>
            </a:extLst>
          </p:cNvPr>
          <p:cNvSpPr>
            <a:spLocks noGrp="1"/>
          </p:cNvSpPr>
          <p:nvPr>
            <p:ph type="title"/>
          </p:nvPr>
        </p:nvSpPr>
        <p:spPr>
          <a:xfrm>
            <a:off x="635000" y="569785"/>
            <a:ext cx="2800178" cy="818503"/>
          </a:xfrm>
        </p:spPr>
        <p:txBody>
          <a:bodyPr/>
          <a:lstStyle/>
          <a:p>
            <a:r>
              <a:rPr lang="en-US" dirty="0"/>
              <a:t>Practice 2</a:t>
            </a:r>
          </a:p>
        </p:txBody>
      </p:sp>
      <p:sp>
        <p:nvSpPr>
          <p:cNvPr id="3" name="Content Placeholder 2">
            <a:extLst>
              <a:ext uri="{FF2B5EF4-FFF2-40B4-BE49-F238E27FC236}">
                <a16:creationId xmlns:a16="http://schemas.microsoft.com/office/drawing/2014/main" id="{BAE52D24-E949-45B2-9C06-E3867AD36A0A}"/>
              </a:ext>
            </a:extLst>
          </p:cNvPr>
          <p:cNvSpPr>
            <a:spLocks noGrp="1"/>
          </p:cNvSpPr>
          <p:nvPr>
            <p:ph idx="1"/>
          </p:nvPr>
        </p:nvSpPr>
        <p:spPr>
          <a:xfrm>
            <a:off x="609867" y="1359017"/>
            <a:ext cx="10972271" cy="506853"/>
          </a:xfrm>
        </p:spPr>
        <p:txBody>
          <a:bodyPr/>
          <a:lstStyle/>
          <a:p>
            <a:r>
              <a:rPr lang="en-US" dirty="0"/>
              <a:t>Design one of Login Screens as below (no need color &amp; theme)</a:t>
            </a:r>
          </a:p>
        </p:txBody>
      </p:sp>
      <p:pic>
        <p:nvPicPr>
          <p:cNvPr id="7" name="Picture 6">
            <a:extLst>
              <a:ext uri="{FF2B5EF4-FFF2-40B4-BE49-F238E27FC236}">
                <a16:creationId xmlns:a16="http://schemas.microsoft.com/office/drawing/2014/main" id="{AA30D10F-F5CC-4170-81DB-5863082F948B}"/>
              </a:ext>
            </a:extLst>
          </p:cNvPr>
          <p:cNvPicPr>
            <a:picLocks noChangeAspect="1"/>
          </p:cNvPicPr>
          <p:nvPr/>
        </p:nvPicPr>
        <p:blipFill>
          <a:blip r:embed="rId2"/>
          <a:stretch>
            <a:fillRect/>
          </a:stretch>
        </p:blipFill>
        <p:spPr>
          <a:xfrm>
            <a:off x="5117225" y="2113224"/>
            <a:ext cx="2635359" cy="4674295"/>
          </a:xfrm>
          <a:prstGeom prst="rect">
            <a:avLst/>
          </a:prstGeom>
        </p:spPr>
      </p:pic>
      <p:pic>
        <p:nvPicPr>
          <p:cNvPr id="9" name="Picture 8">
            <a:extLst>
              <a:ext uri="{FF2B5EF4-FFF2-40B4-BE49-F238E27FC236}">
                <a16:creationId xmlns:a16="http://schemas.microsoft.com/office/drawing/2014/main" id="{BCCE8E6E-E36D-43EF-A6C3-666FE12CBB43}"/>
              </a:ext>
            </a:extLst>
          </p:cNvPr>
          <p:cNvPicPr>
            <a:picLocks noChangeAspect="1"/>
          </p:cNvPicPr>
          <p:nvPr/>
        </p:nvPicPr>
        <p:blipFill>
          <a:blip r:embed="rId3"/>
          <a:stretch>
            <a:fillRect/>
          </a:stretch>
        </p:blipFill>
        <p:spPr>
          <a:xfrm>
            <a:off x="8390069" y="2097158"/>
            <a:ext cx="2639980" cy="4666982"/>
          </a:xfrm>
          <a:prstGeom prst="rect">
            <a:avLst/>
          </a:prstGeom>
        </p:spPr>
      </p:pic>
    </p:spTree>
    <p:extLst>
      <p:ext uri="{BB962C8B-B14F-4D97-AF65-F5344CB8AC3E}">
        <p14:creationId xmlns:p14="http://schemas.microsoft.com/office/powerpoint/2010/main" val="983847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1073E-B0AC-4767-A336-5FD9EFCC90E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CD99D036-6DF1-4067-9560-96F10719D67B}"/>
              </a:ext>
            </a:extLst>
          </p:cNvPr>
          <p:cNvSpPr>
            <a:spLocks noGrp="1"/>
          </p:cNvSpPr>
          <p:nvPr>
            <p:ph idx="1"/>
          </p:nvPr>
        </p:nvSpPr>
        <p:spPr/>
        <p:txBody>
          <a:bodyPr/>
          <a:lstStyle/>
          <a:p>
            <a:r>
              <a:rPr lang="en-US" b="0" dirty="0">
                <a:hlinkClick r:id="rId2"/>
              </a:rPr>
              <a:t>https://developer.android.com/develop/ui/views/layout/constraint-layout</a:t>
            </a:r>
            <a:endParaRPr lang="en-US" b="0" dirty="0"/>
          </a:p>
          <a:p>
            <a:pPr marL="0" indent="0">
              <a:buNone/>
            </a:pPr>
            <a:endParaRPr lang="en-US" dirty="0"/>
          </a:p>
        </p:txBody>
      </p:sp>
    </p:spTree>
    <p:extLst>
      <p:ext uri="{BB962C8B-B14F-4D97-AF65-F5344CB8AC3E}">
        <p14:creationId xmlns:p14="http://schemas.microsoft.com/office/powerpoint/2010/main" val="2666696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82712-D82E-4616-AB2A-29998AC753C2}"/>
              </a:ext>
            </a:extLst>
          </p:cNvPr>
          <p:cNvSpPr>
            <a:spLocks noGrp="1"/>
          </p:cNvSpPr>
          <p:nvPr>
            <p:ph type="title"/>
          </p:nvPr>
        </p:nvSpPr>
        <p:spPr/>
        <p:txBody>
          <a:bodyPr/>
          <a:lstStyle/>
          <a:p>
            <a:r>
              <a:rPr lang="en-US" dirty="0" err="1"/>
              <a:t>Introdution</a:t>
            </a:r>
            <a:r>
              <a:rPr lang="en-US" dirty="0"/>
              <a:t> – Advantages of </a:t>
            </a:r>
            <a:r>
              <a:rPr lang="en-US" dirty="0" err="1"/>
              <a:t>ConstraintLayout</a:t>
            </a:r>
            <a:endParaRPr lang="en-US" dirty="0"/>
          </a:p>
        </p:txBody>
      </p:sp>
      <p:sp>
        <p:nvSpPr>
          <p:cNvPr id="3" name="Content Placeholder 2">
            <a:extLst>
              <a:ext uri="{FF2B5EF4-FFF2-40B4-BE49-F238E27FC236}">
                <a16:creationId xmlns:a16="http://schemas.microsoft.com/office/drawing/2014/main" id="{E5E136AC-66B3-4E7C-B105-1DA2331D72FD}"/>
              </a:ext>
            </a:extLst>
          </p:cNvPr>
          <p:cNvSpPr>
            <a:spLocks noGrp="1"/>
          </p:cNvSpPr>
          <p:nvPr>
            <p:ph idx="1"/>
          </p:nvPr>
        </p:nvSpPr>
        <p:spPr/>
        <p:txBody>
          <a:bodyPr/>
          <a:lstStyle/>
          <a:p>
            <a:pPr algn="just"/>
            <a:r>
              <a:rPr lang="en-US" b="0" dirty="0" err="1"/>
              <a:t>ConstrainLayout</a:t>
            </a:r>
            <a:r>
              <a:rPr lang="en-US" b="0" dirty="0"/>
              <a:t> provides a flexible and powerful way to create complex layouts in Android, allowing for better control over UI elements positioning and sizing.</a:t>
            </a:r>
          </a:p>
          <a:p>
            <a:pPr algn="just"/>
            <a:r>
              <a:rPr lang="en-US" b="0" dirty="0"/>
              <a:t>Responsive design: easier to create responsive designs that adapt to different screen sizes and orientations enhancing the user experience across various devices.</a:t>
            </a:r>
          </a:p>
          <a:p>
            <a:pPr algn="just"/>
            <a:r>
              <a:rPr lang="en-US" b="0" dirty="0"/>
              <a:t>Using </a:t>
            </a:r>
            <a:r>
              <a:rPr lang="en-US" b="0" dirty="0" err="1"/>
              <a:t>ConstraintLayout</a:t>
            </a:r>
            <a:r>
              <a:rPr lang="en-US" b="0" dirty="0"/>
              <a:t> helps in maintaining a flat view hierarchy, which can lead to improved performance and efficiency in android app development.</a:t>
            </a:r>
          </a:p>
        </p:txBody>
      </p:sp>
    </p:spTree>
    <p:extLst>
      <p:ext uri="{BB962C8B-B14F-4D97-AF65-F5344CB8AC3E}">
        <p14:creationId xmlns:p14="http://schemas.microsoft.com/office/powerpoint/2010/main" val="3051353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9004E-5E41-1CE3-CC5F-650476087857}"/>
              </a:ext>
            </a:extLst>
          </p:cNvPr>
          <p:cNvSpPr>
            <a:spLocks noGrp="1"/>
          </p:cNvSpPr>
          <p:nvPr>
            <p:ph type="title"/>
          </p:nvPr>
        </p:nvSpPr>
        <p:spPr/>
        <p:txBody>
          <a:bodyPr/>
          <a:lstStyle/>
          <a:p>
            <a:r>
              <a:rPr lang="en-US" dirty="0"/>
              <a:t>Features of </a:t>
            </a:r>
            <a:r>
              <a:rPr lang="en-US" dirty="0" err="1"/>
              <a:t>ConstraintLayout</a:t>
            </a:r>
            <a:endParaRPr lang="en-VN" dirty="0"/>
          </a:p>
        </p:txBody>
      </p:sp>
      <p:sp>
        <p:nvSpPr>
          <p:cNvPr id="3" name="Content Placeholder 2">
            <a:extLst>
              <a:ext uri="{FF2B5EF4-FFF2-40B4-BE49-F238E27FC236}">
                <a16:creationId xmlns:a16="http://schemas.microsoft.com/office/drawing/2014/main" id="{81E4CEE9-86E4-0FDE-71A3-B0DA50BB6786}"/>
              </a:ext>
            </a:extLst>
          </p:cNvPr>
          <p:cNvSpPr>
            <a:spLocks noGrp="1"/>
          </p:cNvSpPr>
          <p:nvPr>
            <p:ph idx="1"/>
          </p:nvPr>
        </p:nvSpPr>
        <p:spPr/>
        <p:txBody>
          <a:bodyPr/>
          <a:lstStyle/>
          <a:p>
            <a:pPr marL="0" indent="0" algn="just">
              <a:buNone/>
            </a:pPr>
            <a:r>
              <a:rPr lang="en-US" sz="2400" dirty="0"/>
              <a:t>1. Guidelines for Constraints: </a:t>
            </a:r>
            <a:r>
              <a:rPr lang="en-US" sz="2400" b="0" dirty="0"/>
              <a:t>Following proper guidelines for setting constraints ensures consistent and predictable behavior of UI elements within the layout, resulting in a polished user interface.</a:t>
            </a:r>
          </a:p>
          <a:p>
            <a:pPr marL="0" indent="0" algn="just">
              <a:buNone/>
            </a:pPr>
            <a:r>
              <a:rPr lang="en-US" sz="2400" dirty="0"/>
              <a:t>2. Avoiding Nested Layouts: </a:t>
            </a:r>
            <a:r>
              <a:rPr lang="en-US" sz="2400" b="0" dirty="0" err="1"/>
              <a:t>ConstraintLayout</a:t>
            </a:r>
            <a:r>
              <a:rPr lang="en-US" sz="2400" b="0" dirty="0"/>
              <a:t> allows for the reduction of nested layouts, which can lead to more efficient </a:t>
            </a:r>
            <a:r>
              <a:rPr lang="en-US" sz="2400" b="0" dirty="0" err="1"/>
              <a:t>Ul</a:t>
            </a:r>
            <a:r>
              <a:rPr lang="en-US" sz="2400" b="0" dirty="0"/>
              <a:t> rendering and improved app performance.</a:t>
            </a:r>
          </a:p>
          <a:p>
            <a:pPr marL="0" indent="0" algn="just">
              <a:buNone/>
            </a:pPr>
            <a:r>
              <a:rPr lang="en-US" sz="2400" dirty="0"/>
              <a:t>3. Utilizing Chains for Alignment: </a:t>
            </a:r>
            <a:r>
              <a:rPr lang="en-US" sz="2400" b="0" dirty="0"/>
              <a:t>Chains in </a:t>
            </a:r>
            <a:r>
              <a:rPr lang="en-US" sz="2400" b="0" dirty="0" err="1"/>
              <a:t>ConstraintLayout</a:t>
            </a:r>
            <a:r>
              <a:rPr lang="en-US" sz="2400" b="0" dirty="0"/>
              <a:t> provide a powerful way to align and distribute UI elements, contributing to a visually appealing and organized layout design.</a:t>
            </a:r>
          </a:p>
          <a:p>
            <a:pPr marL="0" indent="0" algn="just">
              <a:buNone/>
            </a:pPr>
            <a:r>
              <a:rPr lang="en-US" sz="2400" dirty="0">
                <a:solidFill>
                  <a:schemeClr val="dk1"/>
                </a:solidFill>
              </a:rPr>
              <a:t>4. Barrier and Group Usage: </a:t>
            </a:r>
            <a:r>
              <a:rPr lang="en-US" sz="2400" b="0" dirty="0">
                <a:solidFill>
                  <a:schemeClr val="dk1"/>
                </a:solidFill>
              </a:rPr>
              <a:t>Incorporating barriers and groups in </a:t>
            </a:r>
            <a:r>
              <a:rPr lang="en-US" sz="2400" b="0" dirty="0" err="1">
                <a:solidFill>
                  <a:schemeClr val="dk1"/>
                </a:solidFill>
              </a:rPr>
              <a:t>ConstraintLayout</a:t>
            </a:r>
            <a:r>
              <a:rPr lang="en-US" sz="2400" b="0" dirty="0">
                <a:solidFill>
                  <a:schemeClr val="dk1"/>
                </a:solidFill>
              </a:rPr>
              <a:t> facilitates the creation of complex and responsive layouts, allowing for efficient management of UI components.</a:t>
            </a:r>
            <a:endParaRPr lang="en-US" sz="2400" b="0" dirty="0"/>
          </a:p>
          <a:p>
            <a:pPr marL="0" indent="0">
              <a:buNone/>
            </a:pPr>
            <a:endParaRPr lang="en-US" sz="2400" b="0" dirty="0"/>
          </a:p>
          <a:p>
            <a:pPr marL="0" indent="0">
              <a:buNone/>
            </a:pPr>
            <a:endParaRPr lang="en-VN" sz="2400" b="0" dirty="0"/>
          </a:p>
        </p:txBody>
      </p:sp>
    </p:spTree>
    <p:extLst>
      <p:ext uri="{BB962C8B-B14F-4D97-AF65-F5344CB8AC3E}">
        <p14:creationId xmlns:p14="http://schemas.microsoft.com/office/powerpoint/2010/main" val="3005091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B192F-E8F5-2812-10E1-5129C50B83BD}"/>
              </a:ext>
            </a:extLst>
          </p:cNvPr>
          <p:cNvSpPr>
            <a:spLocks noGrp="1"/>
          </p:cNvSpPr>
          <p:nvPr>
            <p:ph type="title"/>
          </p:nvPr>
        </p:nvSpPr>
        <p:spPr/>
        <p:txBody>
          <a:bodyPr/>
          <a:lstStyle/>
          <a:p>
            <a:r>
              <a:rPr lang="vi-VN" dirty="0"/>
              <a:t>Constraint attributes and creating constraints</a:t>
            </a:r>
            <a:endParaRPr lang="en-VN" dirty="0"/>
          </a:p>
        </p:txBody>
      </p:sp>
      <p:sp>
        <p:nvSpPr>
          <p:cNvPr id="3" name="Content Placeholder 2">
            <a:extLst>
              <a:ext uri="{FF2B5EF4-FFF2-40B4-BE49-F238E27FC236}">
                <a16:creationId xmlns:a16="http://schemas.microsoft.com/office/drawing/2014/main" id="{48FFE330-1C0A-DFBF-5FE2-785D63E754EC}"/>
              </a:ext>
            </a:extLst>
          </p:cNvPr>
          <p:cNvSpPr>
            <a:spLocks noGrp="1"/>
          </p:cNvSpPr>
          <p:nvPr>
            <p:ph idx="1"/>
          </p:nvPr>
        </p:nvSpPr>
        <p:spPr/>
        <p:txBody>
          <a:bodyPr/>
          <a:lstStyle/>
          <a:p>
            <a:r>
              <a:rPr lang="en-US" b="0" i="0" u="none" strike="noStrike" dirty="0">
                <a:solidFill>
                  <a:srgbClr val="000000"/>
                </a:solidFill>
                <a:effectLst/>
                <a:latin typeface="-webkit-standard"/>
              </a:rPr>
              <a:t>In Android development, a Constraint in </a:t>
            </a:r>
            <a:r>
              <a:rPr lang="en-US" b="0" i="0" u="none" strike="noStrike" dirty="0" err="1">
                <a:solidFill>
                  <a:srgbClr val="000000"/>
                </a:solidFill>
                <a:effectLst/>
                <a:latin typeface="-webkit-standard"/>
              </a:rPr>
              <a:t>ConstraintLayout</a:t>
            </a:r>
            <a:r>
              <a:rPr lang="en-US" b="0" i="0" u="none" strike="noStrike" dirty="0">
                <a:solidFill>
                  <a:srgbClr val="000000"/>
                </a:solidFill>
                <a:effectLst/>
                <a:latin typeface="-webkit-standard"/>
              </a:rPr>
              <a:t> is a rule or connection that defines how a view should be positioned and sized relative to other views or the parent layout. These constraints allow for flexible and complex UI designs without nested view hierarchies.</a:t>
            </a:r>
          </a:p>
          <a:p>
            <a:r>
              <a:rPr lang="en-US" b="1" i="0" u="none" strike="noStrike" dirty="0">
                <a:solidFill>
                  <a:srgbClr val="000000"/>
                </a:solidFill>
                <a:effectLst/>
              </a:rPr>
              <a:t>Anchors</a:t>
            </a:r>
            <a:r>
              <a:rPr lang="en-US" b="0" i="0" u="none" strike="noStrike" dirty="0">
                <a:solidFill>
                  <a:srgbClr val="000000"/>
                </a:solidFill>
                <a:effectLst/>
                <a:latin typeface="-webkit-standard"/>
              </a:rPr>
              <a:t>: Each view has anchors on its sides (left, right, top, bottom) and also baseline, center, and more. Constraints are created by connecting these anchors to each other or to the parent container.</a:t>
            </a:r>
            <a:endParaRPr lang="en-VN" dirty="0"/>
          </a:p>
        </p:txBody>
      </p:sp>
    </p:spTree>
    <p:extLst>
      <p:ext uri="{BB962C8B-B14F-4D97-AF65-F5344CB8AC3E}">
        <p14:creationId xmlns:p14="http://schemas.microsoft.com/office/powerpoint/2010/main" val="3688828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B192F-E8F5-2812-10E1-5129C50B83BD}"/>
              </a:ext>
            </a:extLst>
          </p:cNvPr>
          <p:cNvSpPr>
            <a:spLocks noGrp="1"/>
          </p:cNvSpPr>
          <p:nvPr>
            <p:ph type="title"/>
          </p:nvPr>
        </p:nvSpPr>
        <p:spPr/>
        <p:txBody>
          <a:bodyPr/>
          <a:lstStyle/>
          <a:p>
            <a:r>
              <a:rPr lang="vi-VN" dirty="0"/>
              <a:t>Constraint attributes and creating constraints</a:t>
            </a:r>
            <a:endParaRPr lang="en-VN" dirty="0"/>
          </a:p>
        </p:txBody>
      </p:sp>
      <p:sp>
        <p:nvSpPr>
          <p:cNvPr id="3" name="Content Placeholder 2">
            <a:extLst>
              <a:ext uri="{FF2B5EF4-FFF2-40B4-BE49-F238E27FC236}">
                <a16:creationId xmlns:a16="http://schemas.microsoft.com/office/drawing/2014/main" id="{48FFE330-1C0A-DFBF-5FE2-785D63E754EC}"/>
              </a:ext>
            </a:extLst>
          </p:cNvPr>
          <p:cNvSpPr>
            <a:spLocks noGrp="1"/>
          </p:cNvSpPr>
          <p:nvPr>
            <p:ph idx="1"/>
          </p:nvPr>
        </p:nvSpPr>
        <p:spPr>
          <a:xfrm>
            <a:off x="609867" y="1600729"/>
            <a:ext cx="10972271" cy="4749271"/>
          </a:xfrm>
        </p:spPr>
        <p:txBody>
          <a:bodyPr/>
          <a:lstStyle/>
          <a:p>
            <a:pPr algn="l"/>
            <a:r>
              <a:rPr lang="en-US" b="1" i="0" u="none" strike="noStrike" dirty="0">
                <a:solidFill>
                  <a:srgbClr val="000000"/>
                </a:solidFill>
                <a:effectLst/>
              </a:rPr>
              <a:t>Types of relative Constraints</a:t>
            </a:r>
            <a:r>
              <a:rPr lang="en-US" b="0" i="0" u="none" strike="noStrike" dirty="0">
                <a:solidFill>
                  <a:srgbClr val="000000"/>
                </a:solidFill>
                <a:effectLst/>
              </a:rPr>
              <a:t>:</a:t>
            </a:r>
          </a:p>
          <a:p>
            <a:pPr lvl="1">
              <a:buFont typeface="Arial" panose="020B0604020202020204" pitchFamily="34" charset="0"/>
              <a:buChar char="•"/>
            </a:pPr>
            <a:r>
              <a:rPr lang="en-US" i="0" u="none" strike="noStrike" dirty="0">
                <a:solidFill>
                  <a:srgbClr val="000000"/>
                </a:solidFill>
                <a:effectLst/>
              </a:rPr>
              <a:t>Parent Constraint: Connects the view to the edge of the parent layout.</a:t>
            </a:r>
          </a:p>
          <a:p>
            <a:pPr lvl="1">
              <a:buFont typeface="Arial" panose="020B0604020202020204" pitchFamily="34" charset="0"/>
              <a:buChar char="•"/>
            </a:pPr>
            <a:r>
              <a:rPr lang="en-US" i="0" u="none" strike="noStrike" dirty="0">
                <a:solidFill>
                  <a:srgbClr val="000000"/>
                </a:solidFill>
                <a:effectLst/>
              </a:rPr>
              <a:t>Sibling Constraint: Connects the view to another view within the same </a:t>
            </a:r>
            <a:r>
              <a:rPr lang="en-US" i="0" u="none" strike="noStrike" dirty="0" err="1">
                <a:solidFill>
                  <a:srgbClr val="000000"/>
                </a:solidFill>
                <a:effectLst/>
              </a:rPr>
              <a:t>ConstraintLayout</a:t>
            </a:r>
            <a:r>
              <a:rPr lang="en-US" i="0" u="none" strike="noStrike" dirty="0">
                <a:solidFill>
                  <a:srgbClr val="000000"/>
                </a:solidFill>
                <a:effectLst/>
              </a:rPr>
              <a:t>.</a:t>
            </a:r>
          </a:p>
          <a:p>
            <a:pPr algn="l"/>
            <a:r>
              <a:rPr lang="en-US" b="1" i="0" u="none" strike="noStrike" dirty="0">
                <a:solidFill>
                  <a:srgbClr val="000000"/>
                </a:solidFill>
                <a:effectLst/>
              </a:rPr>
              <a:t>Type of direction constraint</a:t>
            </a:r>
            <a:r>
              <a:rPr lang="en-US" b="0" i="0" u="none" strike="noStrike" dirty="0">
                <a:solidFill>
                  <a:srgbClr val="000000"/>
                </a:solidFill>
                <a:effectLst/>
              </a:rPr>
              <a:t>:</a:t>
            </a:r>
          </a:p>
          <a:p>
            <a:pPr lvl="1">
              <a:buFont typeface="Arial" panose="020B0604020202020204" pitchFamily="34" charset="0"/>
              <a:buChar char="•"/>
            </a:pPr>
            <a:r>
              <a:rPr lang="en-US" i="0" u="none" strike="noStrike" dirty="0">
                <a:solidFill>
                  <a:srgbClr val="000000"/>
                </a:solidFill>
                <a:effectLst/>
              </a:rPr>
              <a:t>Horizontal Constraints: Define the horizontal position of a view.</a:t>
            </a:r>
          </a:p>
          <a:p>
            <a:pPr lvl="1">
              <a:buFont typeface="Arial" panose="020B0604020202020204" pitchFamily="34" charset="0"/>
              <a:buChar char="•"/>
            </a:pPr>
            <a:r>
              <a:rPr lang="en-US" i="0" u="none" strike="noStrike" dirty="0">
                <a:solidFill>
                  <a:srgbClr val="000000"/>
                </a:solidFill>
                <a:effectLst/>
              </a:rPr>
              <a:t>Vertical Constraints: Define the vertical position of a view.</a:t>
            </a:r>
          </a:p>
          <a:p>
            <a:pPr lvl="1">
              <a:buFont typeface="Arial" panose="020B0604020202020204" pitchFamily="34" charset="0"/>
              <a:buChar char="•"/>
            </a:pPr>
            <a:r>
              <a:rPr lang="en-US" b="1" dirty="0">
                <a:solidFill>
                  <a:srgbClr val="FF0000"/>
                </a:solidFill>
              </a:rPr>
              <a:t>One view have to have at least one horizontal constraint and one vertical constraint.</a:t>
            </a:r>
            <a:endParaRPr lang="en-US" b="1" i="0" u="none" strike="noStrike" dirty="0">
              <a:solidFill>
                <a:srgbClr val="FF0000"/>
              </a:solidFill>
              <a:effectLst/>
            </a:endParaRPr>
          </a:p>
          <a:p>
            <a:pPr algn="l">
              <a:buFont typeface="Arial" panose="020B0604020202020204" pitchFamily="34" charset="0"/>
              <a:buChar char="•"/>
            </a:pPr>
            <a:endParaRPr lang="en-US" b="0" i="0" u="none" strike="noStrike" dirty="0">
              <a:solidFill>
                <a:srgbClr val="000000"/>
              </a:solidFill>
              <a:effectLst/>
            </a:endParaRPr>
          </a:p>
        </p:txBody>
      </p:sp>
    </p:spTree>
    <p:extLst>
      <p:ext uri="{BB962C8B-B14F-4D97-AF65-F5344CB8AC3E}">
        <p14:creationId xmlns:p14="http://schemas.microsoft.com/office/powerpoint/2010/main" val="2543556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B192F-E8F5-2812-10E1-5129C50B83BD}"/>
              </a:ext>
            </a:extLst>
          </p:cNvPr>
          <p:cNvSpPr>
            <a:spLocks noGrp="1"/>
          </p:cNvSpPr>
          <p:nvPr>
            <p:ph type="title"/>
          </p:nvPr>
        </p:nvSpPr>
        <p:spPr/>
        <p:txBody>
          <a:bodyPr/>
          <a:lstStyle/>
          <a:p>
            <a:r>
              <a:rPr lang="vi-VN" dirty="0"/>
              <a:t>Constraint attributes and creating constraints</a:t>
            </a:r>
            <a:endParaRPr lang="en-VN" dirty="0"/>
          </a:p>
        </p:txBody>
      </p:sp>
      <p:sp>
        <p:nvSpPr>
          <p:cNvPr id="3" name="Content Placeholder 2">
            <a:extLst>
              <a:ext uri="{FF2B5EF4-FFF2-40B4-BE49-F238E27FC236}">
                <a16:creationId xmlns:a16="http://schemas.microsoft.com/office/drawing/2014/main" id="{48FFE330-1C0A-DFBF-5FE2-785D63E754EC}"/>
              </a:ext>
            </a:extLst>
          </p:cNvPr>
          <p:cNvSpPr>
            <a:spLocks noGrp="1"/>
          </p:cNvSpPr>
          <p:nvPr>
            <p:ph idx="1"/>
          </p:nvPr>
        </p:nvSpPr>
        <p:spPr>
          <a:xfrm>
            <a:off x="609867" y="1931809"/>
            <a:ext cx="10972271" cy="4563588"/>
          </a:xfrm>
        </p:spPr>
        <p:txBody>
          <a:bodyPr/>
          <a:lstStyle/>
          <a:p>
            <a:r>
              <a:rPr lang="en-US" sz="2800" b="1" dirty="0"/>
              <a:t>Bias</a:t>
            </a:r>
            <a:r>
              <a:rPr lang="en-US" sz="2800" dirty="0"/>
              <a:t>: </a:t>
            </a:r>
            <a:r>
              <a:rPr lang="en-US" sz="2800" b="0" dirty="0"/>
              <a:t>Defines the bias for a view along an axis, which determines how much space is taken up by each side of the constraint. For example, a horizontal bias of 0.5 positions the view in the center horizontally.</a:t>
            </a:r>
          </a:p>
          <a:p>
            <a:r>
              <a:rPr lang="en-US" sz="2800" b="1" dirty="0"/>
              <a:t>Chains</a:t>
            </a:r>
            <a:r>
              <a:rPr lang="en-US" sz="2800" dirty="0"/>
              <a:t>: </a:t>
            </a:r>
            <a:r>
              <a:rPr lang="en-US" sz="2800" b="0" dirty="0"/>
              <a:t>Allows you to create a chain of views that share a common axis, allowing for complex alignment and distribution.</a:t>
            </a:r>
          </a:p>
          <a:p>
            <a:r>
              <a:rPr lang="en-US" sz="2800" b="1" dirty="0"/>
              <a:t>Guidelines</a:t>
            </a:r>
            <a:r>
              <a:rPr lang="en-US" sz="2800" dirty="0"/>
              <a:t>: </a:t>
            </a:r>
            <a:r>
              <a:rPr lang="en-US" sz="2800" b="0" dirty="0"/>
              <a:t>Invisible lines that views can be constrained to, allowing for easier and more flexible design layouts.</a:t>
            </a:r>
          </a:p>
          <a:p>
            <a:r>
              <a:rPr lang="en-US" sz="2800" dirty="0"/>
              <a:t>Flow</a:t>
            </a:r>
            <a:endParaRPr lang="en-US" sz="2800" b="0" dirty="0"/>
          </a:p>
          <a:p>
            <a:r>
              <a:rPr lang="en-US" sz="2800" dirty="0"/>
              <a:t>Barrier</a:t>
            </a:r>
            <a:endParaRPr lang="en-US" sz="2800" b="0" dirty="0"/>
          </a:p>
        </p:txBody>
      </p:sp>
      <p:sp>
        <p:nvSpPr>
          <p:cNvPr id="4" name="TextBox 3">
            <a:extLst>
              <a:ext uri="{FF2B5EF4-FFF2-40B4-BE49-F238E27FC236}">
                <a16:creationId xmlns:a16="http://schemas.microsoft.com/office/drawing/2014/main" id="{15BF045C-A89D-117E-B649-D5ABB1AC3DDF}"/>
              </a:ext>
            </a:extLst>
          </p:cNvPr>
          <p:cNvSpPr txBox="1"/>
          <p:nvPr/>
        </p:nvSpPr>
        <p:spPr>
          <a:xfrm>
            <a:off x="635000" y="1408589"/>
            <a:ext cx="1282723" cy="523220"/>
          </a:xfrm>
          <a:prstGeom prst="rect">
            <a:avLst/>
          </a:prstGeom>
          <a:noFill/>
        </p:spPr>
        <p:txBody>
          <a:bodyPr wrap="none" rtlCol="0">
            <a:spAutoFit/>
          </a:bodyPr>
          <a:lstStyle/>
          <a:p>
            <a:r>
              <a:rPr lang="en-VN" sz="2000" b="1" dirty="0">
                <a:solidFill>
                  <a:schemeClr val="tx2">
                    <a:lumMod val="75000"/>
                  </a:schemeClr>
                </a:solidFill>
              </a:rPr>
              <a:t>Utilities</a:t>
            </a:r>
            <a:r>
              <a:rPr lang="en-VN" sz="2800" b="1" dirty="0">
                <a:solidFill>
                  <a:schemeClr val="tx2">
                    <a:lumMod val="75000"/>
                  </a:schemeClr>
                </a:solidFill>
              </a:rPr>
              <a:t> </a:t>
            </a:r>
          </a:p>
        </p:txBody>
      </p:sp>
    </p:spTree>
    <p:extLst>
      <p:ext uri="{BB962C8B-B14F-4D97-AF65-F5344CB8AC3E}">
        <p14:creationId xmlns:p14="http://schemas.microsoft.com/office/powerpoint/2010/main" val="2032321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D105-DC19-4DB6-8483-882063A423F5}"/>
              </a:ext>
            </a:extLst>
          </p:cNvPr>
          <p:cNvSpPr>
            <a:spLocks noGrp="1"/>
          </p:cNvSpPr>
          <p:nvPr>
            <p:ph type="title"/>
          </p:nvPr>
        </p:nvSpPr>
        <p:spPr>
          <a:xfrm>
            <a:off x="635000" y="508001"/>
            <a:ext cx="10972800" cy="1020410"/>
          </a:xfrm>
        </p:spPr>
        <p:txBody>
          <a:bodyPr/>
          <a:lstStyle/>
          <a:p>
            <a:r>
              <a:rPr lang="vi-VN" dirty="0"/>
              <a:t>Constraint attributes and creating constraints</a:t>
            </a:r>
            <a:endParaRPr lang="en-US" dirty="0"/>
          </a:p>
        </p:txBody>
      </p:sp>
      <p:sp>
        <p:nvSpPr>
          <p:cNvPr id="10" name="TextBox 9">
            <a:extLst>
              <a:ext uri="{FF2B5EF4-FFF2-40B4-BE49-F238E27FC236}">
                <a16:creationId xmlns:a16="http://schemas.microsoft.com/office/drawing/2014/main" id="{927CA520-F9E3-CDCB-40AD-C1D010841C8A}"/>
              </a:ext>
            </a:extLst>
          </p:cNvPr>
          <p:cNvSpPr txBox="1"/>
          <p:nvPr/>
        </p:nvSpPr>
        <p:spPr>
          <a:xfrm>
            <a:off x="635000" y="2062622"/>
            <a:ext cx="7309822" cy="400110"/>
          </a:xfrm>
          <a:prstGeom prst="rect">
            <a:avLst/>
          </a:prstGeom>
          <a:noFill/>
        </p:spPr>
        <p:txBody>
          <a:bodyPr wrap="none" rtlCol="0">
            <a:spAutoFit/>
          </a:bodyPr>
          <a:lstStyle/>
          <a:p>
            <a:r>
              <a:rPr lang="en-US" sz="2000" b="1" dirty="0"/>
              <a:t>Method 1: </a:t>
            </a:r>
            <a:r>
              <a:rPr lang="en-US" sz="2000" dirty="0"/>
              <a:t>Using I</a:t>
            </a:r>
            <a:r>
              <a:rPr lang="en-VN" sz="2000" dirty="0"/>
              <a:t>nfer constraints: auto-create all constraints </a:t>
            </a:r>
          </a:p>
        </p:txBody>
      </p:sp>
      <p:sp>
        <p:nvSpPr>
          <p:cNvPr id="11" name="TextBox 10">
            <a:extLst>
              <a:ext uri="{FF2B5EF4-FFF2-40B4-BE49-F238E27FC236}">
                <a16:creationId xmlns:a16="http://schemas.microsoft.com/office/drawing/2014/main" id="{C57E8061-251D-2A1A-0EDE-12A92CC2F57D}"/>
              </a:ext>
            </a:extLst>
          </p:cNvPr>
          <p:cNvSpPr txBox="1"/>
          <p:nvPr/>
        </p:nvSpPr>
        <p:spPr>
          <a:xfrm>
            <a:off x="2946606" y="6361343"/>
            <a:ext cx="5895717" cy="369332"/>
          </a:xfrm>
          <a:prstGeom prst="rect">
            <a:avLst/>
          </a:prstGeom>
          <a:noFill/>
        </p:spPr>
        <p:txBody>
          <a:bodyPr wrap="none" rtlCol="0">
            <a:spAutoFit/>
          </a:bodyPr>
          <a:lstStyle/>
          <a:p>
            <a:r>
              <a:rPr lang="en-VN" dirty="0">
                <a:solidFill>
                  <a:srgbClr val="FF0000"/>
                </a:solidFill>
              </a:rPr>
              <a:t>Note: Don’t overuse this method. It doesn’t respondsive</a:t>
            </a:r>
          </a:p>
        </p:txBody>
      </p:sp>
      <p:sp>
        <p:nvSpPr>
          <p:cNvPr id="12" name="TextBox 11">
            <a:extLst>
              <a:ext uri="{FF2B5EF4-FFF2-40B4-BE49-F238E27FC236}">
                <a16:creationId xmlns:a16="http://schemas.microsoft.com/office/drawing/2014/main" id="{5361C88E-8B76-C117-B28D-33CC34DF7514}"/>
              </a:ext>
            </a:extLst>
          </p:cNvPr>
          <p:cNvSpPr txBox="1"/>
          <p:nvPr/>
        </p:nvSpPr>
        <p:spPr>
          <a:xfrm>
            <a:off x="635000" y="1408589"/>
            <a:ext cx="3491661" cy="523220"/>
          </a:xfrm>
          <a:prstGeom prst="rect">
            <a:avLst/>
          </a:prstGeom>
          <a:noFill/>
        </p:spPr>
        <p:txBody>
          <a:bodyPr wrap="none" rtlCol="0">
            <a:spAutoFit/>
          </a:bodyPr>
          <a:lstStyle/>
          <a:p>
            <a:r>
              <a:rPr lang="en-VN" sz="2800" b="1" dirty="0">
                <a:solidFill>
                  <a:schemeClr val="tx2">
                    <a:lumMod val="75000"/>
                  </a:schemeClr>
                </a:solidFill>
              </a:rPr>
              <a:t>Create constraints</a:t>
            </a:r>
          </a:p>
        </p:txBody>
      </p:sp>
      <p:pic>
        <p:nvPicPr>
          <p:cNvPr id="5" name="Picture 4">
            <a:extLst>
              <a:ext uri="{FF2B5EF4-FFF2-40B4-BE49-F238E27FC236}">
                <a16:creationId xmlns:a16="http://schemas.microsoft.com/office/drawing/2014/main" id="{CBF54871-470A-2987-81CF-43E7C16FBD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067" y="2897326"/>
            <a:ext cx="5029200" cy="2954519"/>
          </a:xfrm>
          <a:prstGeom prst="rect">
            <a:avLst/>
          </a:prstGeom>
        </p:spPr>
      </p:pic>
      <p:pic>
        <p:nvPicPr>
          <p:cNvPr id="7" name="Picture 6">
            <a:extLst>
              <a:ext uri="{FF2B5EF4-FFF2-40B4-BE49-F238E27FC236}">
                <a16:creationId xmlns:a16="http://schemas.microsoft.com/office/drawing/2014/main" id="{E9C0D2ED-40F1-ED4F-15FF-CB455E325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289" y="2871926"/>
            <a:ext cx="4315233" cy="2985792"/>
          </a:xfrm>
          <a:prstGeom prst="rect">
            <a:avLst/>
          </a:prstGeom>
        </p:spPr>
      </p:pic>
    </p:spTree>
    <p:extLst>
      <p:ext uri="{BB962C8B-B14F-4D97-AF65-F5344CB8AC3E}">
        <p14:creationId xmlns:p14="http://schemas.microsoft.com/office/powerpoint/2010/main" val="2613244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5D19A6-8FAC-F77F-B310-ACC88C101D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8602" y="2237141"/>
            <a:ext cx="4889500" cy="4102100"/>
          </a:xfrm>
          <a:prstGeom prst="rect">
            <a:avLst/>
          </a:prstGeom>
        </p:spPr>
      </p:pic>
      <p:sp>
        <p:nvSpPr>
          <p:cNvPr id="3" name="Title 1">
            <a:extLst>
              <a:ext uri="{FF2B5EF4-FFF2-40B4-BE49-F238E27FC236}">
                <a16:creationId xmlns:a16="http://schemas.microsoft.com/office/drawing/2014/main" id="{9D080BB6-9003-4257-5C66-CF5A3A900B13}"/>
              </a:ext>
            </a:extLst>
          </p:cNvPr>
          <p:cNvSpPr txBox="1">
            <a:spLocks/>
          </p:cNvSpPr>
          <p:nvPr/>
        </p:nvSpPr>
        <p:spPr bwMode="auto">
          <a:xfrm>
            <a:off x="715010" y="475099"/>
            <a:ext cx="10972800" cy="10204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lvl1pPr algn="l" defTabSz="1217900" rtl="0" eaLnBrk="1" fontAlgn="base" hangingPunct="1">
              <a:spcBef>
                <a:spcPct val="0"/>
              </a:spcBef>
              <a:spcAft>
                <a:spcPct val="0"/>
              </a:spcAft>
              <a:defRPr sz="3733"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2pPr>
            <a:lvl3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3pPr>
            <a:lvl4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4pPr>
            <a:lvl5pPr algn="l" defTabSz="1217900" rtl="0" eaLnBrk="1" fontAlgn="base" hangingPunct="1">
              <a:spcBef>
                <a:spcPct val="0"/>
              </a:spcBef>
              <a:spcAft>
                <a:spcPct val="0"/>
              </a:spcAft>
              <a:defRPr sz="3733" b="1">
                <a:solidFill>
                  <a:schemeClr val="tx1"/>
                </a:solidFill>
                <a:latin typeface="Myriad Pro" pitchFamily="34" charset="0"/>
                <a:ea typeface="ＭＳ Ｐゴシック" charset="0"/>
              </a:defRPr>
            </a:lvl5pPr>
            <a:lvl6pPr marL="426709" algn="ctr" defTabSz="1217900" rtl="0" eaLnBrk="1" fontAlgn="base" hangingPunct="1">
              <a:spcBef>
                <a:spcPct val="0"/>
              </a:spcBef>
              <a:spcAft>
                <a:spcPct val="0"/>
              </a:spcAft>
              <a:defRPr sz="3733" b="1">
                <a:solidFill>
                  <a:schemeClr val="tx1"/>
                </a:solidFill>
                <a:latin typeface="Tahoma" panose="020B0604030504040204" pitchFamily="34" charset="0"/>
              </a:defRPr>
            </a:lvl6pPr>
            <a:lvl7pPr marL="853419" algn="ctr" defTabSz="1217900" rtl="0" eaLnBrk="1" fontAlgn="base" hangingPunct="1">
              <a:spcBef>
                <a:spcPct val="0"/>
              </a:spcBef>
              <a:spcAft>
                <a:spcPct val="0"/>
              </a:spcAft>
              <a:defRPr sz="3733" b="1">
                <a:solidFill>
                  <a:schemeClr val="tx1"/>
                </a:solidFill>
                <a:latin typeface="Tahoma" panose="020B0604030504040204" pitchFamily="34" charset="0"/>
              </a:defRPr>
            </a:lvl7pPr>
            <a:lvl8pPr marL="1280128" algn="ctr" defTabSz="1217900" rtl="0" eaLnBrk="1" fontAlgn="base" hangingPunct="1">
              <a:spcBef>
                <a:spcPct val="0"/>
              </a:spcBef>
              <a:spcAft>
                <a:spcPct val="0"/>
              </a:spcAft>
              <a:defRPr sz="3733" b="1">
                <a:solidFill>
                  <a:schemeClr val="tx1"/>
                </a:solidFill>
                <a:latin typeface="Tahoma" panose="020B0604030504040204" pitchFamily="34" charset="0"/>
              </a:defRPr>
            </a:lvl8pPr>
            <a:lvl9pPr marL="1706837" algn="ctr" defTabSz="1217900" rtl="0" eaLnBrk="1" fontAlgn="base" hangingPunct="1">
              <a:spcBef>
                <a:spcPct val="0"/>
              </a:spcBef>
              <a:spcAft>
                <a:spcPct val="0"/>
              </a:spcAft>
              <a:defRPr sz="3733" b="1">
                <a:solidFill>
                  <a:schemeClr val="tx1"/>
                </a:solidFill>
                <a:latin typeface="Tahoma" panose="020B0604030504040204" pitchFamily="34" charset="0"/>
              </a:defRPr>
            </a:lvl9pPr>
          </a:lstStyle>
          <a:p>
            <a:r>
              <a:rPr lang="vi-VN" dirty="0"/>
              <a:t>Constraint attributes and creating constraints</a:t>
            </a:r>
            <a:endParaRPr lang="en-US" dirty="0"/>
          </a:p>
        </p:txBody>
      </p:sp>
      <p:sp>
        <p:nvSpPr>
          <p:cNvPr id="6" name="TextBox 5">
            <a:extLst>
              <a:ext uri="{FF2B5EF4-FFF2-40B4-BE49-F238E27FC236}">
                <a16:creationId xmlns:a16="http://schemas.microsoft.com/office/drawing/2014/main" id="{8058B79A-DE39-3D71-280A-E86DF7951CFD}"/>
              </a:ext>
            </a:extLst>
          </p:cNvPr>
          <p:cNvSpPr txBox="1"/>
          <p:nvPr/>
        </p:nvSpPr>
        <p:spPr>
          <a:xfrm>
            <a:off x="715010" y="1353389"/>
            <a:ext cx="3491661" cy="523220"/>
          </a:xfrm>
          <a:prstGeom prst="rect">
            <a:avLst/>
          </a:prstGeom>
          <a:noFill/>
        </p:spPr>
        <p:txBody>
          <a:bodyPr wrap="none" rtlCol="0">
            <a:spAutoFit/>
          </a:bodyPr>
          <a:lstStyle/>
          <a:p>
            <a:r>
              <a:rPr lang="en-VN" sz="2800" b="1" dirty="0">
                <a:solidFill>
                  <a:schemeClr val="tx2">
                    <a:lumMod val="75000"/>
                  </a:schemeClr>
                </a:solidFill>
              </a:rPr>
              <a:t>Create constraints</a:t>
            </a:r>
          </a:p>
        </p:txBody>
      </p:sp>
      <p:sp>
        <p:nvSpPr>
          <p:cNvPr id="9" name="TextBox 8">
            <a:extLst>
              <a:ext uri="{FF2B5EF4-FFF2-40B4-BE49-F238E27FC236}">
                <a16:creationId xmlns:a16="http://schemas.microsoft.com/office/drawing/2014/main" id="{C51D66BE-35AC-43F2-3650-458E30102B4E}"/>
              </a:ext>
            </a:extLst>
          </p:cNvPr>
          <p:cNvSpPr txBox="1"/>
          <p:nvPr/>
        </p:nvSpPr>
        <p:spPr>
          <a:xfrm>
            <a:off x="715010" y="2046473"/>
            <a:ext cx="5045740" cy="400110"/>
          </a:xfrm>
          <a:prstGeom prst="rect">
            <a:avLst/>
          </a:prstGeom>
          <a:noFill/>
        </p:spPr>
        <p:txBody>
          <a:bodyPr wrap="none" rtlCol="0">
            <a:spAutoFit/>
          </a:bodyPr>
          <a:lstStyle/>
          <a:p>
            <a:r>
              <a:rPr lang="en-US" sz="2000" b="1" dirty="0"/>
              <a:t>Method 2: </a:t>
            </a:r>
            <a:r>
              <a:rPr lang="en-US" sz="2000" dirty="0"/>
              <a:t>Using </a:t>
            </a:r>
            <a:r>
              <a:rPr lang="vi-VN" sz="2000" dirty="0"/>
              <a:t>drag and drop 4 anchors</a:t>
            </a:r>
            <a:endParaRPr lang="en-VN" sz="2000" dirty="0"/>
          </a:p>
        </p:txBody>
      </p:sp>
    </p:spTree>
    <p:extLst>
      <p:ext uri="{BB962C8B-B14F-4D97-AF65-F5344CB8AC3E}">
        <p14:creationId xmlns:p14="http://schemas.microsoft.com/office/powerpoint/2010/main" val="2058622112"/>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AndroidOverview_template" id="{7C972EFE-DC9C-4829-A5BF-885CDD1C7E61}" vid="{5AA4F883-CC0E-46F7-9CBE-FB8D1D43A5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1.AndroidOverview_template</Template>
  <TotalTime>6140</TotalTime>
  <Words>816</Words>
  <Application>Microsoft Macintosh PowerPoint</Application>
  <PresentationFormat>Widescreen</PresentationFormat>
  <Paragraphs>94</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-webkit-standard</vt:lpstr>
      <vt:lpstr>Arial</vt:lpstr>
      <vt:lpstr>Calibri</vt:lpstr>
      <vt:lpstr>Consolas</vt:lpstr>
      <vt:lpstr>Myriad Pro</vt:lpstr>
      <vt:lpstr>Tahoma</vt:lpstr>
      <vt:lpstr>Times New Roman</vt:lpstr>
      <vt:lpstr>Wingdings</vt:lpstr>
      <vt:lpstr>Theme1</vt:lpstr>
      <vt:lpstr>ConstraintLayout</vt:lpstr>
      <vt:lpstr>Contents</vt:lpstr>
      <vt:lpstr>Introdution – Advantages of ConstraintLayout</vt:lpstr>
      <vt:lpstr>Features of ConstraintLayout</vt:lpstr>
      <vt:lpstr>Constraint attributes and creating constraints</vt:lpstr>
      <vt:lpstr>Constraint attributes and creating constraints</vt:lpstr>
      <vt:lpstr>Constraint attributes and creating constraints</vt:lpstr>
      <vt:lpstr>Constraint attributes and creating constraints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Constraint attributes and creating constraints</vt:lpstr>
      <vt:lpstr>Constraint attributes and creating constraints</vt:lpstr>
      <vt:lpstr>Margin - Using guideline</vt:lpstr>
      <vt:lpstr>Using barrier</vt:lpstr>
      <vt:lpstr>Using barrier</vt:lpstr>
      <vt:lpstr>Using barrier</vt:lpstr>
      <vt:lpstr>Using Flow</vt:lpstr>
      <vt:lpstr>Using Flow</vt:lpstr>
      <vt:lpstr>Using Chain</vt:lpstr>
      <vt:lpstr>Others features</vt:lpstr>
      <vt:lpstr>Practice: Let’s design!</vt:lpstr>
      <vt:lpstr>Practice 2</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Võ Hoàng Phương Dung</dc:creator>
  <cp:lastModifiedBy>Loan Bui</cp:lastModifiedBy>
  <cp:revision>229</cp:revision>
  <dcterms:created xsi:type="dcterms:W3CDTF">2021-07-10T09:29:05Z</dcterms:created>
  <dcterms:modified xsi:type="dcterms:W3CDTF">2024-08-17T11:53:15Z</dcterms:modified>
</cp:coreProperties>
</file>